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3" r:id="rId5"/>
    <p:sldMasterId id="2147483648" r:id="rId6"/>
    <p:sldMasterId id="2147483656" r:id="rId7"/>
  </p:sldMasterIdLst>
  <p:notesMasterIdLst>
    <p:notesMasterId r:id="rId25"/>
  </p:notesMasterIdLst>
  <p:sldIdLst>
    <p:sldId id="279" r:id="rId8"/>
    <p:sldId id="281" r:id="rId9"/>
    <p:sldId id="287" r:id="rId10"/>
    <p:sldId id="295" r:id="rId11"/>
    <p:sldId id="291" r:id="rId12"/>
    <p:sldId id="290" r:id="rId13"/>
    <p:sldId id="280" r:id="rId14"/>
    <p:sldId id="288" r:id="rId15"/>
    <p:sldId id="294" r:id="rId16"/>
    <p:sldId id="268" r:id="rId17"/>
    <p:sldId id="271" r:id="rId18"/>
    <p:sldId id="269" r:id="rId19"/>
    <p:sldId id="274" r:id="rId20"/>
    <p:sldId id="283" r:id="rId21"/>
    <p:sldId id="285" r:id="rId22"/>
    <p:sldId id="284" r:id="rId23"/>
    <p:sldId id="286" r:id="rId2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326DA-BE9C-4627-B7C4-894726FB3E53}" v="798" dt="2026-06-24T14:26:40.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by Parikh" userId="d04b9e53-6c2f-46b4-b1df-a69485da4064" providerId="ADAL" clId="{3159D2C9-054C-48DA-A188-B9407794C357}"/>
    <pc:docChg chg="undo custSel addSld delSld modSld sldOrd delMainMaster modNotesMaster">
      <pc:chgData name="Gabby Parikh" userId="d04b9e53-6c2f-46b4-b1df-a69485da4064" providerId="ADAL" clId="{3159D2C9-054C-48DA-A188-B9407794C357}" dt="2026-06-24T14:26:40.511" v="7181" actId="255"/>
      <pc:docMkLst>
        <pc:docMk/>
      </pc:docMkLst>
      <pc:sldChg chg="addSp delSp modSp del mod">
        <pc:chgData name="Gabby Parikh" userId="d04b9e53-6c2f-46b4-b1df-a69485da4064" providerId="ADAL" clId="{3159D2C9-054C-48DA-A188-B9407794C357}" dt="2026-06-24T06:08:14.796" v="2904" actId="2696"/>
        <pc:sldMkLst>
          <pc:docMk/>
          <pc:sldMk cId="290402238" sldId="258"/>
        </pc:sldMkLst>
        <pc:spChg chg="mod">
          <ac:chgData name="Gabby Parikh" userId="d04b9e53-6c2f-46b4-b1df-a69485da4064" providerId="ADAL" clId="{3159D2C9-054C-48DA-A188-B9407794C357}" dt="2026-06-23T17:13:32.047" v="2863" actId="27636"/>
          <ac:spMkLst>
            <pc:docMk/>
            <pc:sldMk cId="290402238" sldId="258"/>
            <ac:spMk id="4" creationId="{00000000-0000-0000-0000-000000000000}"/>
          </ac:spMkLst>
        </pc:spChg>
        <pc:spChg chg="mod">
          <ac:chgData name="Gabby Parikh" userId="d04b9e53-6c2f-46b4-b1df-a69485da4064" providerId="ADAL" clId="{3159D2C9-054C-48DA-A188-B9407794C357}" dt="2026-06-23T17:11:39.401" v="2854" actId="20577"/>
          <ac:spMkLst>
            <pc:docMk/>
            <pc:sldMk cId="290402238" sldId="258"/>
            <ac:spMk id="5" creationId="{00000000-0000-0000-0000-000000000000}"/>
          </ac:spMkLst>
        </pc:spChg>
        <pc:spChg chg="add del">
          <ac:chgData name="Gabby Parikh" userId="d04b9e53-6c2f-46b4-b1df-a69485da4064" providerId="ADAL" clId="{3159D2C9-054C-48DA-A188-B9407794C357}" dt="2026-06-23T17:08:57.003" v="2772" actId="478"/>
          <ac:spMkLst>
            <pc:docMk/>
            <pc:sldMk cId="290402238" sldId="258"/>
            <ac:spMk id="10" creationId="{A7E629DF-B6C6-7557-ABAF-1AC445F0FBEB}"/>
          </ac:spMkLst>
        </pc:spChg>
        <pc:picChg chg="add del mod modCrop">
          <ac:chgData name="Gabby Parikh" userId="d04b9e53-6c2f-46b4-b1df-a69485da4064" providerId="ADAL" clId="{3159D2C9-054C-48DA-A188-B9407794C357}" dt="2026-06-23T17:04:24.239" v="2770" actId="478"/>
          <ac:picMkLst>
            <pc:docMk/>
            <pc:sldMk cId="290402238" sldId="258"/>
            <ac:picMk id="3" creationId="{FB4873C8-7C9E-4000-871E-32FAC2699BE6}"/>
          </ac:picMkLst>
        </pc:picChg>
        <pc:picChg chg="del">
          <ac:chgData name="Gabby Parikh" userId="d04b9e53-6c2f-46b4-b1df-a69485da4064" providerId="ADAL" clId="{3159D2C9-054C-48DA-A188-B9407794C357}" dt="2026-06-23T17:10:41.424" v="2820" actId="478"/>
          <ac:picMkLst>
            <pc:docMk/>
            <pc:sldMk cId="290402238" sldId="258"/>
            <ac:picMk id="7" creationId="{00000000-0000-0000-0000-000000000000}"/>
          </ac:picMkLst>
        </pc:picChg>
        <pc:picChg chg="add del mod">
          <ac:chgData name="Gabby Parikh" userId="d04b9e53-6c2f-46b4-b1df-a69485da4064" providerId="ADAL" clId="{3159D2C9-054C-48DA-A188-B9407794C357}" dt="2026-06-23T17:04:21.275" v="2769" actId="478"/>
          <ac:picMkLst>
            <pc:docMk/>
            <pc:sldMk cId="290402238" sldId="258"/>
            <ac:picMk id="9" creationId="{38010975-2A1E-91F8-CCC3-893CF7E0AEF5}"/>
          </ac:picMkLst>
        </pc:picChg>
        <pc:picChg chg="add mod">
          <ac:chgData name="Gabby Parikh" userId="d04b9e53-6c2f-46b4-b1df-a69485da4064" providerId="ADAL" clId="{3159D2C9-054C-48DA-A188-B9407794C357}" dt="2026-06-23T17:12:04.022" v="2855" actId="14100"/>
          <ac:picMkLst>
            <pc:docMk/>
            <pc:sldMk cId="290402238" sldId="258"/>
            <ac:picMk id="12" creationId="{67DDCC56-D64C-7187-D50E-149AA0D784F1}"/>
          </ac:picMkLst>
        </pc:picChg>
      </pc:sldChg>
      <pc:sldChg chg="addSp modSp mod">
        <pc:chgData name="Gabby Parikh" userId="d04b9e53-6c2f-46b4-b1df-a69485da4064" providerId="ADAL" clId="{3159D2C9-054C-48DA-A188-B9407794C357}" dt="2026-06-24T14:14:37.753" v="6952" actId="33524"/>
        <pc:sldMkLst>
          <pc:docMk/>
          <pc:sldMk cId="1329161694" sldId="268"/>
        </pc:sldMkLst>
        <pc:spChg chg="mod">
          <ac:chgData name="Gabby Parikh" userId="d04b9e53-6c2f-46b4-b1df-a69485da4064" providerId="ADAL" clId="{3159D2C9-054C-48DA-A188-B9407794C357}" dt="2026-06-24T14:14:37.753" v="6952" actId="33524"/>
          <ac:spMkLst>
            <pc:docMk/>
            <pc:sldMk cId="1329161694" sldId="268"/>
            <ac:spMk id="5" creationId="{00000000-0000-0000-0000-000000000000}"/>
          </ac:spMkLst>
        </pc:spChg>
        <pc:picChg chg="add mod">
          <ac:chgData name="Gabby Parikh" userId="d04b9e53-6c2f-46b4-b1df-a69485da4064" providerId="ADAL" clId="{3159D2C9-054C-48DA-A188-B9407794C357}" dt="2026-06-24T11:53:35.732" v="4591" actId="1076"/>
          <ac:picMkLst>
            <pc:docMk/>
            <pc:sldMk cId="1329161694" sldId="268"/>
            <ac:picMk id="3" creationId="{9D48E73F-C2F3-C91E-34E8-F8E5F3AE6B24}"/>
          </ac:picMkLst>
        </pc:picChg>
        <pc:picChg chg="mod">
          <ac:chgData name="Gabby Parikh" userId="d04b9e53-6c2f-46b4-b1df-a69485da4064" providerId="ADAL" clId="{3159D2C9-054C-48DA-A188-B9407794C357}" dt="2026-06-24T11:53:39.764" v="4592" actId="1076"/>
          <ac:picMkLst>
            <pc:docMk/>
            <pc:sldMk cId="1329161694" sldId="268"/>
            <ac:picMk id="8" creationId="{0A5B1A3B-16FA-0481-29B0-877605CA6690}"/>
          </ac:picMkLst>
        </pc:picChg>
      </pc:sldChg>
      <pc:sldChg chg="modSp mod">
        <pc:chgData name="Gabby Parikh" userId="d04b9e53-6c2f-46b4-b1df-a69485da4064" providerId="ADAL" clId="{3159D2C9-054C-48DA-A188-B9407794C357}" dt="2026-06-24T11:51:24.206" v="4569" actId="20577"/>
        <pc:sldMkLst>
          <pc:docMk/>
          <pc:sldMk cId="3405949296" sldId="269"/>
        </pc:sldMkLst>
        <pc:spChg chg="mod">
          <ac:chgData name="Gabby Parikh" userId="d04b9e53-6c2f-46b4-b1df-a69485da4064" providerId="ADAL" clId="{3159D2C9-054C-48DA-A188-B9407794C357}" dt="2026-06-24T11:51:24.206" v="4569" actId="20577"/>
          <ac:spMkLst>
            <pc:docMk/>
            <pc:sldMk cId="3405949296" sldId="269"/>
            <ac:spMk id="5" creationId="{00000000-0000-0000-0000-000000000000}"/>
          </ac:spMkLst>
        </pc:spChg>
      </pc:sldChg>
      <pc:sldChg chg="addSp modSp mod">
        <pc:chgData name="Gabby Parikh" userId="d04b9e53-6c2f-46b4-b1df-a69485da4064" providerId="ADAL" clId="{3159D2C9-054C-48DA-A188-B9407794C357}" dt="2026-06-24T14:14:20.334" v="6947" actId="20577"/>
        <pc:sldMkLst>
          <pc:docMk/>
          <pc:sldMk cId="1523479847" sldId="271"/>
        </pc:sldMkLst>
        <pc:spChg chg="mod">
          <ac:chgData name="Gabby Parikh" userId="d04b9e53-6c2f-46b4-b1df-a69485da4064" providerId="ADAL" clId="{3159D2C9-054C-48DA-A188-B9407794C357}" dt="2026-06-24T14:14:20.334" v="6947" actId="20577"/>
          <ac:spMkLst>
            <pc:docMk/>
            <pc:sldMk cId="1523479847" sldId="271"/>
            <ac:spMk id="13" creationId="{530E8E40-8A12-C556-1737-4E8CF9C66E1A}"/>
          </ac:spMkLst>
        </pc:spChg>
        <pc:picChg chg="add mod">
          <ac:chgData name="Gabby Parikh" userId="d04b9e53-6c2f-46b4-b1df-a69485da4064" providerId="ADAL" clId="{3159D2C9-054C-48DA-A188-B9407794C357}" dt="2026-06-24T11:52:31.452" v="4580" actId="14100"/>
          <ac:picMkLst>
            <pc:docMk/>
            <pc:sldMk cId="1523479847" sldId="271"/>
            <ac:picMk id="5" creationId="{DAFC7E18-6844-B452-D427-EDEFFE9E6705}"/>
          </ac:picMkLst>
        </pc:picChg>
      </pc:sldChg>
      <pc:sldChg chg="addSp delSp modSp mod">
        <pc:chgData name="Gabby Parikh" userId="d04b9e53-6c2f-46b4-b1df-a69485da4064" providerId="ADAL" clId="{3159D2C9-054C-48DA-A188-B9407794C357}" dt="2026-06-24T14:13:59.927" v="6945" actId="255"/>
        <pc:sldMkLst>
          <pc:docMk/>
          <pc:sldMk cId="950862028" sldId="274"/>
        </pc:sldMkLst>
        <pc:spChg chg="mod">
          <ac:chgData name="Gabby Parikh" userId="d04b9e53-6c2f-46b4-b1df-a69485da4064" providerId="ADAL" clId="{3159D2C9-054C-48DA-A188-B9407794C357}" dt="2026-06-24T14:13:59.927" v="6945" actId="255"/>
          <ac:spMkLst>
            <pc:docMk/>
            <pc:sldMk cId="950862028" sldId="274"/>
            <ac:spMk id="15" creationId="{AC0D025F-95C4-4427-77F8-6A192EF9B308}"/>
          </ac:spMkLst>
        </pc:spChg>
        <pc:spChg chg="mod">
          <ac:chgData name="Gabby Parikh" userId="d04b9e53-6c2f-46b4-b1df-a69485da4064" providerId="ADAL" clId="{3159D2C9-054C-48DA-A188-B9407794C357}" dt="2026-06-24T11:57:12.212" v="4869" actId="1076"/>
          <ac:spMkLst>
            <pc:docMk/>
            <pc:sldMk cId="950862028" sldId="274"/>
            <ac:spMk id="16" creationId="{62F0E956-1189-DC81-DD96-BE6C51387C0F}"/>
          </ac:spMkLst>
        </pc:spChg>
        <pc:picChg chg="add del mod modCrop">
          <ac:chgData name="Gabby Parikh" userId="d04b9e53-6c2f-46b4-b1df-a69485da4064" providerId="ADAL" clId="{3159D2C9-054C-48DA-A188-B9407794C357}" dt="2026-06-24T11:58:54.987" v="4901" actId="478"/>
          <ac:picMkLst>
            <pc:docMk/>
            <pc:sldMk cId="950862028" sldId="274"/>
            <ac:picMk id="3" creationId="{00576726-8AC5-54DB-6EC7-0FCBDE5A594B}"/>
          </ac:picMkLst>
        </pc:picChg>
        <pc:picChg chg="mod">
          <ac:chgData name="Gabby Parikh" userId="d04b9e53-6c2f-46b4-b1df-a69485da4064" providerId="ADAL" clId="{3159D2C9-054C-48DA-A188-B9407794C357}" dt="2026-06-24T11:59:02.486" v="4903" actId="1076"/>
          <ac:picMkLst>
            <pc:docMk/>
            <pc:sldMk cId="950862028" sldId="274"/>
            <ac:picMk id="8" creationId="{005D4434-5EC7-635F-099C-57534969CC4E}"/>
          </ac:picMkLst>
        </pc:picChg>
        <pc:picChg chg="del">
          <ac:chgData name="Gabby Parikh" userId="d04b9e53-6c2f-46b4-b1df-a69485da4064" providerId="ADAL" clId="{3159D2C9-054C-48DA-A188-B9407794C357}" dt="2026-06-24T11:57:57.059" v="4891" actId="478"/>
          <ac:picMkLst>
            <pc:docMk/>
            <pc:sldMk cId="950862028" sldId="274"/>
            <ac:picMk id="11" creationId="{8E3B1C0D-E534-29ED-82AE-A68B0B4C57AB}"/>
          </ac:picMkLst>
        </pc:picChg>
        <pc:picChg chg="del mod">
          <ac:chgData name="Gabby Parikh" userId="d04b9e53-6c2f-46b4-b1df-a69485da4064" providerId="ADAL" clId="{3159D2C9-054C-48DA-A188-B9407794C357}" dt="2026-06-24T11:55:52.277" v="4793" actId="478"/>
          <ac:picMkLst>
            <pc:docMk/>
            <pc:sldMk cId="950862028" sldId="274"/>
            <ac:picMk id="12" creationId="{7DC08B24-16DA-2BFE-792A-66635E54DBA0}"/>
          </ac:picMkLst>
        </pc:picChg>
        <pc:picChg chg="del mod">
          <ac:chgData name="Gabby Parikh" userId="d04b9e53-6c2f-46b4-b1df-a69485da4064" providerId="ADAL" clId="{3159D2C9-054C-48DA-A188-B9407794C357}" dt="2026-06-24T11:57:16.547" v="4870" actId="478"/>
          <ac:picMkLst>
            <pc:docMk/>
            <pc:sldMk cId="950862028" sldId="274"/>
            <ac:picMk id="13" creationId="{BE8186A4-22F5-AA09-8108-24950CA5CB6B}"/>
          </ac:picMkLst>
        </pc:picChg>
        <pc:picChg chg="del mod">
          <ac:chgData name="Gabby Parikh" userId="d04b9e53-6c2f-46b4-b1df-a69485da4064" providerId="ADAL" clId="{3159D2C9-054C-48DA-A188-B9407794C357}" dt="2026-06-24T11:55:53.740" v="4794" actId="478"/>
          <ac:picMkLst>
            <pc:docMk/>
            <pc:sldMk cId="950862028" sldId="274"/>
            <ac:picMk id="14" creationId="{59D78640-5F44-23AD-D4F7-E4CBF255CFE8}"/>
          </ac:picMkLst>
        </pc:picChg>
        <pc:picChg chg="del">
          <ac:chgData name="Gabby Parikh" userId="d04b9e53-6c2f-46b4-b1df-a69485da4064" providerId="ADAL" clId="{3159D2C9-054C-48DA-A188-B9407794C357}" dt="2026-06-24T11:55:51.053" v="4792" actId="478"/>
          <ac:picMkLst>
            <pc:docMk/>
            <pc:sldMk cId="950862028" sldId="274"/>
            <ac:picMk id="17" creationId="{5ADC3A56-69EF-4F13-1A2E-46B710B518FC}"/>
          </ac:picMkLst>
        </pc:picChg>
        <pc:picChg chg="add mod">
          <ac:chgData name="Gabby Parikh" userId="d04b9e53-6c2f-46b4-b1df-a69485da4064" providerId="ADAL" clId="{3159D2C9-054C-48DA-A188-B9407794C357}" dt="2026-06-24T11:58:52.964" v="4900" actId="1076"/>
          <ac:picMkLst>
            <pc:docMk/>
            <pc:sldMk cId="950862028" sldId="274"/>
            <ac:picMk id="18" creationId="{2D80092C-92E1-FD96-923B-9E1D4C5A9F24}"/>
          </ac:picMkLst>
        </pc:picChg>
      </pc:sldChg>
      <pc:sldChg chg="modSp mod">
        <pc:chgData name="Gabby Parikh" userId="d04b9e53-6c2f-46b4-b1df-a69485da4064" providerId="ADAL" clId="{3159D2C9-054C-48DA-A188-B9407794C357}" dt="2026-06-17T15:58:00.807" v="1" actId="20577"/>
        <pc:sldMkLst>
          <pc:docMk/>
          <pc:sldMk cId="1736528168" sldId="279"/>
        </pc:sldMkLst>
        <pc:spChg chg="mod">
          <ac:chgData name="Gabby Parikh" userId="d04b9e53-6c2f-46b4-b1df-a69485da4064" providerId="ADAL" clId="{3159D2C9-054C-48DA-A188-B9407794C357}" dt="2026-06-17T15:58:00.807" v="1" actId="20577"/>
          <ac:spMkLst>
            <pc:docMk/>
            <pc:sldMk cId="1736528168" sldId="279"/>
            <ac:spMk id="3" creationId="{FE94D15B-4F71-7B52-2E8F-924405101044}"/>
          </ac:spMkLst>
        </pc:spChg>
      </pc:sldChg>
      <pc:sldChg chg="addSp delSp modSp mod delAnim modAnim">
        <pc:chgData name="Gabby Parikh" userId="d04b9e53-6c2f-46b4-b1df-a69485da4064" providerId="ADAL" clId="{3159D2C9-054C-48DA-A188-B9407794C357}" dt="2026-06-22T18:37:27.867" v="2146" actId="14100"/>
        <pc:sldMkLst>
          <pc:docMk/>
          <pc:sldMk cId="1612375102" sldId="280"/>
        </pc:sldMkLst>
        <pc:spChg chg="mod">
          <ac:chgData name="Gabby Parikh" userId="d04b9e53-6c2f-46b4-b1df-a69485da4064" providerId="ADAL" clId="{3159D2C9-054C-48DA-A188-B9407794C357}" dt="2026-06-17T15:58:30.846" v="16" actId="20577"/>
          <ac:spMkLst>
            <pc:docMk/>
            <pc:sldMk cId="1612375102" sldId="280"/>
            <ac:spMk id="2" creationId="{D96BE170-638C-496E-0D8C-4CAC02D71544}"/>
          </ac:spMkLst>
        </pc:spChg>
        <pc:picChg chg="add mod">
          <ac:chgData name="Gabby Parikh" userId="d04b9e53-6c2f-46b4-b1df-a69485da4064" providerId="ADAL" clId="{3159D2C9-054C-48DA-A188-B9407794C357}" dt="2026-06-22T18:37:27.867" v="2146" actId="14100"/>
          <ac:picMkLst>
            <pc:docMk/>
            <pc:sldMk cId="1612375102" sldId="280"/>
            <ac:picMk id="3" creationId="{FBAA0ACF-E507-0BCD-64AE-1E7AB899C0FF}"/>
          </ac:picMkLst>
        </pc:picChg>
      </pc:sldChg>
      <pc:sldChg chg="addSp delSp modSp mod modNotes">
        <pc:chgData name="Gabby Parikh" userId="d04b9e53-6c2f-46b4-b1df-a69485da4064" providerId="ADAL" clId="{3159D2C9-054C-48DA-A188-B9407794C357}" dt="2026-06-17T16:46:22.853" v="761" actId="26606"/>
        <pc:sldMkLst>
          <pc:docMk/>
          <pc:sldMk cId="3312270982" sldId="281"/>
        </pc:sldMkLst>
        <pc:spChg chg="mod">
          <ac:chgData name="Gabby Parikh" userId="d04b9e53-6c2f-46b4-b1df-a69485da4064" providerId="ADAL" clId="{3159D2C9-054C-48DA-A188-B9407794C357}" dt="2026-06-17T16:35:50.658" v="222" actId="1076"/>
          <ac:spMkLst>
            <pc:docMk/>
            <pc:sldMk cId="3312270982" sldId="281"/>
            <ac:spMk id="10" creationId="{B237DC49-1DBD-CD54-876C-1DEAB7E03970}"/>
          </ac:spMkLst>
        </pc:spChg>
        <pc:picChg chg="add mod">
          <ac:chgData name="Gabby Parikh" userId="d04b9e53-6c2f-46b4-b1df-a69485da4064" providerId="ADAL" clId="{3159D2C9-054C-48DA-A188-B9407794C357}" dt="2026-06-17T16:35:31.338" v="219" actId="14100"/>
          <ac:picMkLst>
            <pc:docMk/>
            <pc:sldMk cId="3312270982" sldId="281"/>
            <ac:picMk id="4" creationId="{D3D3CF61-C73D-F39E-41AE-98DA821CFBF6}"/>
          </ac:picMkLst>
        </pc:picChg>
      </pc:sldChg>
      <pc:sldChg chg="modSp mod">
        <pc:chgData name="Gabby Parikh" userId="d04b9e53-6c2f-46b4-b1df-a69485da4064" providerId="ADAL" clId="{3159D2C9-054C-48DA-A188-B9407794C357}" dt="2026-06-24T14:12:57.267" v="6942" actId="113"/>
        <pc:sldMkLst>
          <pc:docMk/>
          <pc:sldMk cId="1230878359" sldId="283"/>
        </pc:sldMkLst>
        <pc:spChg chg="mod">
          <ac:chgData name="Gabby Parikh" userId="d04b9e53-6c2f-46b4-b1df-a69485da4064" providerId="ADAL" clId="{3159D2C9-054C-48DA-A188-B9407794C357}" dt="2026-06-24T14:12:57.267" v="6942" actId="113"/>
          <ac:spMkLst>
            <pc:docMk/>
            <pc:sldMk cId="1230878359" sldId="283"/>
            <ac:spMk id="2" creationId="{C97F8846-9463-05AC-4EFF-86613A1BA76D}"/>
          </ac:spMkLst>
        </pc:spChg>
        <pc:spChg chg="mod">
          <ac:chgData name="Gabby Parikh" userId="d04b9e53-6c2f-46b4-b1df-a69485da4064" providerId="ADAL" clId="{3159D2C9-054C-48DA-A188-B9407794C357}" dt="2026-06-24T14:12:32.951" v="6939" actId="255"/>
          <ac:spMkLst>
            <pc:docMk/>
            <pc:sldMk cId="1230878359" sldId="283"/>
            <ac:spMk id="3" creationId="{446D7DEC-89A8-4CA9-80DB-DC3E5F0E7889}"/>
          </ac:spMkLst>
        </pc:spChg>
      </pc:sldChg>
      <pc:sldChg chg="addSp delSp modSp mod">
        <pc:chgData name="Gabby Parikh" userId="d04b9e53-6c2f-46b4-b1df-a69485da4064" providerId="ADAL" clId="{3159D2C9-054C-48DA-A188-B9407794C357}" dt="2026-06-24T14:11:52.229" v="6937" actId="20577"/>
        <pc:sldMkLst>
          <pc:docMk/>
          <pc:sldMk cId="979951043" sldId="284"/>
        </pc:sldMkLst>
        <pc:spChg chg="mod">
          <ac:chgData name="Gabby Parikh" userId="d04b9e53-6c2f-46b4-b1df-a69485da4064" providerId="ADAL" clId="{3159D2C9-054C-48DA-A188-B9407794C357}" dt="2026-06-24T14:10:23.008" v="6856" actId="2711"/>
          <ac:spMkLst>
            <pc:docMk/>
            <pc:sldMk cId="979951043" sldId="284"/>
            <ac:spMk id="5" creationId="{D0D3DC47-B446-579B-9D1A-43455DB613B0}"/>
          </ac:spMkLst>
        </pc:spChg>
        <pc:spChg chg="add del mod">
          <ac:chgData name="Gabby Parikh" userId="d04b9e53-6c2f-46b4-b1df-a69485da4064" providerId="ADAL" clId="{3159D2C9-054C-48DA-A188-B9407794C357}" dt="2026-06-24T14:11:52.229" v="6937" actId="20577"/>
          <ac:spMkLst>
            <pc:docMk/>
            <pc:sldMk cId="979951043" sldId="284"/>
            <ac:spMk id="14" creationId="{CDC30A1A-D0D0-E0D5-D9C1-9740AD42F9DB}"/>
          </ac:spMkLst>
        </pc:spChg>
        <pc:picChg chg="del">
          <ac:chgData name="Gabby Parikh" userId="d04b9e53-6c2f-46b4-b1df-a69485da4064" providerId="ADAL" clId="{3159D2C9-054C-48DA-A188-B9407794C357}" dt="2026-06-24T12:29:59.364" v="6219" actId="478"/>
          <ac:picMkLst>
            <pc:docMk/>
            <pc:sldMk cId="979951043" sldId="284"/>
            <ac:picMk id="9" creationId="{119610D0-3CE2-6D8C-B200-093B2B958660}"/>
          </ac:picMkLst>
        </pc:picChg>
      </pc:sldChg>
      <pc:sldChg chg="delSp modSp mod ord">
        <pc:chgData name="Gabby Parikh" userId="d04b9e53-6c2f-46b4-b1df-a69485da4064" providerId="ADAL" clId="{3159D2C9-054C-48DA-A188-B9407794C357}" dt="2026-06-24T14:13:12.752" v="6943" actId="255"/>
        <pc:sldMkLst>
          <pc:docMk/>
          <pc:sldMk cId="3598311275" sldId="285"/>
        </pc:sldMkLst>
        <pc:spChg chg="mod">
          <ac:chgData name="Gabby Parikh" userId="d04b9e53-6c2f-46b4-b1df-a69485da4064" providerId="ADAL" clId="{3159D2C9-054C-48DA-A188-B9407794C357}" dt="2026-06-24T14:13:12.752" v="6943" actId="255"/>
          <ac:spMkLst>
            <pc:docMk/>
            <pc:sldMk cId="3598311275" sldId="285"/>
            <ac:spMk id="2" creationId="{AA08FDAB-6F6F-FB2F-5300-89FAFE35E5C7}"/>
          </ac:spMkLst>
        </pc:spChg>
        <pc:spChg chg="mod">
          <ac:chgData name="Gabby Parikh" userId="d04b9e53-6c2f-46b4-b1df-a69485da4064" providerId="ADAL" clId="{3159D2C9-054C-48DA-A188-B9407794C357}" dt="2026-06-24T12:24:13.213" v="5725" actId="1076"/>
          <ac:spMkLst>
            <pc:docMk/>
            <pc:sldMk cId="3598311275" sldId="285"/>
            <ac:spMk id="3" creationId="{B885CD23-0F79-E562-D3F9-99CE73783B0C}"/>
          </ac:spMkLst>
        </pc:spChg>
        <pc:spChg chg="mod">
          <ac:chgData name="Gabby Parikh" userId="d04b9e53-6c2f-46b4-b1df-a69485da4064" providerId="ADAL" clId="{3159D2C9-054C-48DA-A188-B9407794C357}" dt="2026-06-24T12:24:07.373" v="5724" actId="1076"/>
          <ac:spMkLst>
            <pc:docMk/>
            <pc:sldMk cId="3598311275" sldId="285"/>
            <ac:spMk id="8" creationId="{FE10D870-EAEB-C419-1C7A-3F31326874AE}"/>
          </ac:spMkLst>
        </pc:spChg>
        <pc:picChg chg="del">
          <ac:chgData name="Gabby Parikh" userId="d04b9e53-6c2f-46b4-b1df-a69485da4064" providerId="ADAL" clId="{3159D2C9-054C-48DA-A188-B9407794C357}" dt="2026-06-24T12:10:36.536" v="5542" actId="478"/>
          <ac:picMkLst>
            <pc:docMk/>
            <pc:sldMk cId="3598311275" sldId="285"/>
            <ac:picMk id="5" creationId="{09D11E1A-AB90-6B4F-D2DC-8336F5A31945}"/>
          </ac:picMkLst>
        </pc:picChg>
      </pc:sldChg>
      <pc:sldChg chg="modSp mod">
        <pc:chgData name="Gabby Parikh" userId="d04b9e53-6c2f-46b4-b1df-a69485da4064" providerId="ADAL" clId="{3159D2C9-054C-48DA-A188-B9407794C357}" dt="2026-06-24T12:38:43.395" v="6419" actId="20577"/>
        <pc:sldMkLst>
          <pc:docMk/>
          <pc:sldMk cId="1289462303" sldId="286"/>
        </pc:sldMkLst>
        <pc:spChg chg="mod">
          <ac:chgData name="Gabby Parikh" userId="d04b9e53-6c2f-46b4-b1df-a69485da4064" providerId="ADAL" clId="{3159D2C9-054C-48DA-A188-B9407794C357}" dt="2026-06-24T12:38:43.395" v="6419" actId="20577"/>
          <ac:spMkLst>
            <pc:docMk/>
            <pc:sldMk cId="1289462303" sldId="286"/>
            <ac:spMk id="2" creationId="{D96BE170-638C-496E-0D8C-4CAC02D71544}"/>
          </ac:spMkLst>
        </pc:spChg>
      </pc:sldChg>
      <pc:sldChg chg="addSp delSp modSp mod">
        <pc:chgData name="Gabby Parikh" userId="d04b9e53-6c2f-46b4-b1df-a69485da4064" providerId="ADAL" clId="{3159D2C9-054C-48DA-A188-B9407794C357}" dt="2026-06-24T13:58:13.474" v="6421" actId="20577"/>
        <pc:sldMkLst>
          <pc:docMk/>
          <pc:sldMk cId="2294867046" sldId="287"/>
        </pc:sldMkLst>
        <pc:spChg chg="mod">
          <ac:chgData name="Gabby Parikh" userId="d04b9e53-6c2f-46b4-b1df-a69485da4064" providerId="ADAL" clId="{3159D2C9-054C-48DA-A188-B9407794C357}" dt="2026-06-24T13:58:13.474" v="6421" actId="20577"/>
          <ac:spMkLst>
            <pc:docMk/>
            <pc:sldMk cId="2294867046" sldId="287"/>
            <ac:spMk id="2" creationId="{C6E1106A-F8F7-AB27-D41E-647A547DCD3A}"/>
          </ac:spMkLst>
        </pc:spChg>
        <pc:spChg chg="mod">
          <ac:chgData name="Gabby Parikh" userId="d04b9e53-6c2f-46b4-b1df-a69485da4064" providerId="ADAL" clId="{3159D2C9-054C-48DA-A188-B9407794C357}" dt="2026-06-17T16:38:21.865" v="254" actId="1076"/>
          <ac:spMkLst>
            <pc:docMk/>
            <pc:sldMk cId="2294867046" sldId="287"/>
            <ac:spMk id="3" creationId="{8B7D44C5-5647-C086-E1EC-440C322FA1E8}"/>
          </ac:spMkLst>
        </pc:spChg>
        <pc:spChg chg="add mod">
          <ac:chgData name="Gabby Parikh" userId="d04b9e53-6c2f-46b4-b1df-a69485da4064" providerId="ADAL" clId="{3159D2C9-054C-48DA-A188-B9407794C357}" dt="2026-06-17T16:37:19.721" v="252" actId="1076"/>
          <ac:spMkLst>
            <pc:docMk/>
            <pc:sldMk cId="2294867046" sldId="287"/>
            <ac:spMk id="7" creationId="{C07F99D6-64F4-07DA-D88E-A4DF04768A38}"/>
          </ac:spMkLst>
        </pc:spChg>
        <pc:spChg chg="mod">
          <ac:chgData name="Gabby Parikh" userId="d04b9e53-6c2f-46b4-b1df-a69485da4064" providerId="ADAL" clId="{3159D2C9-054C-48DA-A188-B9407794C357}" dt="2026-06-24T10:48:26.648" v="4567" actId="20577"/>
          <ac:spMkLst>
            <pc:docMk/>
            <pc:sldMk cId="2294867046" sldId="287"/>
            <ac:spMk id="9" creationId="{FB1E2F17-D5FA-CDEC-519D-D756C98E6671}"/>
          </ac:spMkLst>
        </pc:spChg>
      </pc:sldChg>
      <pc:sldChg chg="modSp mod">
        <pc:chgData name="Gabby Parikh" userId="d04b9e53-6c2f-46b4-b1df-a69485da4064" providerId="ADAL" clId="{3159D2C9-054C-48DA-A188-B9407794C357}" dt="2026-06-24T12:21:54.646" v="5698" actId="1076"/>
        <pc:sldMkLst>
          <pc:docMk/>
          <pc:sldMk cId="2377668396" sldId="288"/>
        </pc:sldMkLst>
        <pc:spChg chg="mod">
          <ac:chgData name="Gabby Parikh" userId="d04b9e53-6c2f-46b4-b1df-a69485da4064" providerId="ADAL" clId="{3159D2C9-054C-48DA-A188-B9407794C357}" dt="2026-06-24T12:21:50" v="5697" actId="14100"/>
          <ac:spMkLst>
            <pc:docMk/>
            <pc:sldMk cId="2377668396" sldId="288"/>
            <ac:spMk id="4" creationId="{C4515C13-FA5B-BE93-CE20-FDC382E404E3}"/>
          </ac:spMkLst>
        </pc:spChg>
        <pc:spChg chg="mod">
          <ac:chgData name="Gabby Parikh" userId="d04b9e53-6c2f-46b4-b1df-a69485da4064" providerId="ADAL" clId="{3159D2C9-054C-48DA-A188-B9407794C357}" dt="2026-06-22T18:40:21.365" v="2155" actId="14100"/>
          <ac:spMkLst>
            <pc:docMk/>
            <pc:sldMk cId="2377668396" sldId="288"/>
            <ac:spMk id="5" creationId="{2F14002E-05CB-9848-9169-02626F081B3E}"/>
          </ac:spMkLst>
        </pc:spChg>
        <pc:spChg chg="mod">
          <ac:chgData name="Gabby Parikh" userId="d04b9e53-6c2f-46b4-b1df-a69485da4064" providerId="ADAL" clId="{3159D2C9-054C-48DA-A188-B9407794C357}" dt="2026-06-24T12:21:54.646" v="5698" actId="1076"/>
          <ac:spMkLst>
            <pc:docMk/>
            <pc:sldMk cId="2377668396" sldId="288"/>
            <ac:spMk id="9" creationId="{65E4E6D0-0AC5-E9E6-8952-238255F39DA4}"/>
          </ac:spMkLst>
        </pc:spChg>
      </pc:sldChg>
      <pc:sldChg chg="addSp delSp modSp new del mod ord">
        <pc:chgData name="Gabby Parikh" userId="d04b9e53-6c2f-46b4-b1df-a69485da4064" providerId="ADAL" clId="{3159D2C9-054C-48DA-A188-B9407794C357}" dt="2026-06-24T12:26:47.124" v="5962" actId="47"/>
        <pc:sldMkLst>
          <pc:docMk/>
          <pc:sldMk cId="3121548255" sldId="289"/>
        </pc:sldMkLst>
      </pc:sldChg>
      <pc:sldChg chg="addSp delSp modSp new mod ord">
        <pc:chgData name="Gabby Parikh" userId="d04b9e53-6c2f-46b4-b1df-a69485da4064" providerId="ADAL" clId="{3159D2C9-054C-48DA-A188-B9407794C357}" dt="2026-06-24T06:59:54.758" v="4321"/>
        <pc:sldMkLst>
          <pc:docMk/>
          <pc:sldMk cId="1077521235" sldId="290"/>
        </pc:sldMkLst>
        <pc:picChg chg="add mod ord">
          <ac:chgData name="Gabby Parikh" userId="d04b9e53-6c2f-46b4-b1df-a69485da4064" providerId="ADAL" clId="{3159D2C9-054C-48DA-A188-B9407794C357}" dt="2026-06-22T18:44:39.206" v="2173" actId="1076"/>
          <ac:picMkLst>
            <pc:docMk/>
            <pc:sldMk cId="1077521235" sldId="290"/>
            <ac:picMk id="5" creationId="{3BE59778-378D-DA2B-08D2-B9F313999EBD}"/>
          </ac:picMkLst>
        </pc:picChg>
      </pc:sldChg>
      <pc:sldChg chg="modSp add mod">
        <pc:chgData name="Gabby Parikh" userId="d04b9e53-6c2f-46b4-b1df-a69485da4064" providerId="ADAL" clId="{3159D2C9-054C-48DA-A188-B9407794C357}" dt="2026-06-24T14:15:23.119" v="6954" actId="255"/>
        <pc:sldMkLst>
          <pc:docMk/>
          <pc:sldMk cId="4253748664" sldId="291"/>
        </pc:sldMkLst>
        <pc:spChg chg="mod">
          <ac:chgData name="Gabby Parikh" userId="d04b9e53-6c2f-46b4-b1df-a69485da4064" providerId="ADAL" clId="{3159D2C9-054C-48DA-A188-B9407794C357}" dt="2026-06-24T14:15:23.119" v="6954" actId="255"/>
          <ac:spMkLst>
            <pc:docMk/>
            <pc:sldMk cId="4253748664" sldId="291"/>
            <ac:spMk id="9" creationId="{0E4C9AA1-9C4B-A85A-DC41-0A949AA2AF4C}"/>
          </ac:spMkLst>
        </pc:spChg>
        <pc:spChg chg="mod">
          <ac:chgData name="Gabby Parikh" userId="d04b9e53-6c2f-46b4-b1df-a69485da4064" providerId="ADAL" clId="{3159D2C9-054C-48DA-A188-B9407794C357}" dt="2026-06-24T13:58:42.072" v="6432" actId="20577"/>
          <ac:spMkLst>
            <pc:docMk/>
            <pc:sldMk cId="4253748664" sldId="291"/>
            <ac:spMk id="10" creationId="{249089E9-1415-3075-4684-9190461F5873}"/>
          </ac:spMkLst>
        </pc:spChg>
      </pc:sldChg>
      <pc:sldChg chg="addSp delSp modSp add del mod">
        <pc:chgData name="Gabby Parikh" userId="d04b9e53-6c2f-46b4-b1df-a69485da4064" providerId="ADAL" clId="{3159D2C9-054C-48DA-A188-B9407794C357}" dt="2026-06-24T12:26:45.750" v="5961" actId="47"/>
        <pc:sldMkLst>
          <pc:docMk/>
          <pc:sldMk cId="498019412" sldId="292"/>
        </pc:sldMkLst>
        <pc:picChg chg="add mod">
          <ac:chgData name="Gabby Parikh" userId="d04b9e53-6c2f-46b4-b1df-a69485da4064" providerId="ADAL" clId="{3159D2C9-054C-48DA-A188-B9407794C357}" dt="2026-06-24T06:08:26.951" v="2906" actId="1076"/>
          <ac:picMkLst>
            <pc:docMk/>
            <pc:sldMk cId="498019412" sldId="292"/>
            <ac:picMk id="8" creationId="{E1E4C402-8B7F-2F4B-383E-3061E1D90A40}"/>
          </ac:picMkLst>
        </pc:picChg>
        <pc:picChg chg="mod modCrop">
          <ac:chgData name="Gabby Parikh" userId="d04b9e53-6c2f-46b4-b1df-a69485da4064" providerId="ADAL" clId="{3159D2C9-054C-48DA-A188-B9407794C357}" dt="2026-06-24T11:58:19.197" v="4893" actId="732"/>
          <ac:picMkLst>
            <pc:docMk/>
            <pc:sldMk cId="498019412" sldId="292"/>
            <ac:picMk id="9" creationId="{9CECC114-E937-BEF9-3F91-72909EC3666E}"/>
          </ac:picMkLst>
        </pc:picChg>
        <pc:picChg chg="add del mod modCrop">
          <ac:chgData name="Gabby Parikh" userId="d04b9e53-6c2f-46b4-b1df-a69485da4064" providerId="ADAL" clId="{3159D2C9-054C-48DA-A188-B9407794C357}" dt="2026-06-24T11:52:53.244" v="4581" actId="478"/>
          <ac:picMkLst>
            <pc:docMk/>
            <pc:sldMk cId="498019412" sldId="292"/>
            <ac:picMk id="10" creationId="{23A50082-22DE-A2A5-2CF2-AF2B5F5B3C6B}"/>
          </ac:picMkLst>
        </pc:picChg>
        <pc:picChg chg="add mod modCrop">
          <ac:chgData name="Gabby Parikh" userId="d04b9e53-6c2f-46b4-b1df-a69485da4064" providerId="ADAL" clId="{3159D2C9-054C-48DA-A188-B9407794C357}" dt="2026-06-24T11:53:13.452" v="4585" actId="732"/>
          <ac:picMkLst>
            <pc:docMk/>
            <pc:sldMk cId="498019412" sldId="292"/>
            <ac:picMk id="11" creationId="{FE4BFBEC-5579-BAA7-5123-6B195366E42A}"/>
          </ac:picMkLst>
        </pc:picChg>
      </pc:sldChg>
      <pc:sldChg chg="modSp new del mod">
        <pc:chgData name="Gabby Parikh" userId="d04b9e53-6c2f-46b4-b1df-a69485da4064" providerId="ADAL" clId="{3159D2C9-054C-48DA-A188-B9407794C357}" dt="2026-06-24T07:00:54.939" v="4326" actId="2696"/>
        <pc:sldMkLst>
          <pc:docMk/>
          <pc:sldMk cId="1109806031" sldId="293"/>
        </pc:sldMkLst>
        <pc:spChg chg="mod">
          <ac:chgData name="Gabby Parikh" userId="d04b9e53-6c2f-46b4-b1df-a69485da4064" providerId="ADAL" clId="{3159D2C9-054C-48DA-A188-B9407794C357}" dt="2026-06-24T07:00:31.468" v="4323" actId="27636"/>
          <ac:spMkLst>
            <pc:docMk/>
            <pc:sldMk cId="1109806031" sldId="293"/>
            <ac:spMk id="3" creationId="{E7091063-3514-E84F-E80C-481508391BAD}"/>
          </ac:spMkLst>
        </pc:spChg>
      </pc:sldChg>
      <pc:sldChg chg="add del">
        <pc:chgData name="Gabby Parikh" userId="d04b9e53-6c2f-46b4-b1df-a69485da4064" providerId="ADAL" clId="{3159D2C9-054C-48DA-A188-B9407794C357}" dt="2026-06-23T17:12:45.239" v="2857" actId="47"/>
        <pc:sldMkLst>
          <pc:docMk/>
          <pc:sldMk cId="260435197" sldId="294"/>
        </pc:sldMkLst>
      </pc:sldChg>
      <pc:sldChg chg="addSp delSp modSp new mod">
        <pc:chgData name="Gabby Parikh" userId="d04b9e53-6c2f-46b4-b1df-a69485da4064" providerId="ADAL" clId="{3159D2C9-054C-48DA-A188-B9407794C357}" dt="2026-06-24T12:22:09.760" v="5699" actId="2711"/>
        <pc:sldMkLst>
          <pc:docMk/>
          <pc:sldMk cId="624003974" sldId="294"/>
        </pc:sldMkLst>
        <pc:spChg chg="del mod">
          <ac:chgData name="Gabby Parikh" userId="d04b9e53-6c2f-46b4-b1df-a69485da4064" providerId="ADAL" clId="{3159D2C9-054C-48DA-A188-B9407794C357}" dt="2026-06-23T17:13:51.426" v="2868" actId="478"/>
          <ac:spMkLst>
            <pc:docMk/>
            <pc:sldMk cId="624003974" sldId="294"/>
            <ac:spMk id="2" creationId="{5E490C1C-5CC8-06D4-285C-73F6E1E8538F}"/>
          </ac:spMkLst>
        </pc:spChg>
        <pc:spChg chg="mod">
          <ac:chgData name="Gabby Parikh" userId="d04b9e53-6c2f-46b4-b1df-a69485da4064" providerId="ADAL" clId="{3159D2C9-054C-48DA-A188-B9407794C357}" dt="2026-06-23T17:17:41.734" v="2903" actId="20577"/>
          <ac:spMkLst>
            <pc:docMk/>
            <pc:sldMk cId="624003974" sldId="294"/>
            <ac:spMk id="3" creationId="{97B5F60C-A59D-0D7A-6D60-C195BAA048B2}"/>
          </ac:spMkLst>
        </pc:spChg>
        <pc:spChg chg="add mod">
          <ac:chgData name="Gabby Parikh" userId="d04b9e53-6c2f-46b4-b1df-a69485da4064" providerId="ADAL" clId="{3159D2C9-054C-48DA-A188-B9407794C357}" dt="2026-06-24T12:22:09.760" v="5699" actId="2711"/>
          <ac:spMkLst>
            <pc:docMk/>
            <pc:sldMk cId="624003974" sldId="294"/>
            <ac:spMk id="6" creationId="{70B15E8D-C950-4CF6-657B-699527F05AF8}"/>
          </ac:spMkLst>
        </pc:spChg>
        <pc:picChg chg="add del mod">
          <ac:chgData name="Gabby Parikh" userId="d04b9e53-6c2f-46b4-b1df-a69485da4064" providerId="ADAL" clId="{3159D2C9-054C-48DA-A188-B9407794C357}" dt="2026-06-24T07:08:00.868" v="4449" actId="478"/>
          <ac:picMkLst>
            <pc:docMk/>
            <pc:sldMk cId="624003974" sldId="294"/>
            <ac:picMk id="4" creationId="{50F02479-2121-EA15-EBBF-B1347EAABC7A}"/>
          </ac:picMkLst>
        </pc:picChg>
        <pc:picChg chg="add mod">
          <ac:chgData name="Gabby Parikh" userId="d04b9e53-6c2f-46b4-b1df-a69485da4064" providerId="ADAL" clId="{3159D2C9-054C-48DA-A188-B9407794C357}" dt="2026-06-24T07:08:08.649" v="4451" actId="1076"/>
          <ac:picMkLst>
            <pc:docMk/>
            <pc:sldMk cId="624003974" sldId="294"/>
            <ac:picMk id="5" creationId="{6C8EF34F-AE69-BCE9-7381-C9929F933286}"/>
          </ac:picMkLst>
        </pc:picChg>
      </pc:sldChg>
      <pc:sldChg chg="modSp mod ord">
        <pc:chgData name="Gabby Parikh" userId="d04b9e53-6c2f-46b4-b1df-a69485da4064" providerId="ADAL" clId="{3159D2C9-054C-48DA-A188-B9407794C357}" dt="2026-06-24T14:26:40.511" v="7181" actId="255"/>
        <pc:sldMkLst>
          <pc:docMk/>
          <pc:sldMk cId="1260382248" sldId="295"/>
        </pc:sldMkLst>
        <pc:spChg chg="mod">
          <ac:chgData name="Gabby Parikh" userId="d04b9e53-6c2f-46b4-b1df-a69485da4064" providerId="ADAL" clId="{3159D2C9-054C-48DA-A188-B9407794C357}" dt="2026-06-24T14:15:45.078" v="6956" actId="1076"/>
          <ac:spMkLst>
            <pc:docMk/>
            <pc:sldMk cId="1260382248" sldId="295"/>
            <ac:spMk id="9" creationId="{BE983B53-C21E-0AA4-5B16-6F38DD172F30}"/>
          </ac:spMkLst>
        </pc:spChg>
        <pc:spChg chg="mod">
          <ac:chgData name="Gabby Parikh" userId="d04b9e53-6c2f-46b4-b1df-a69485da4064" providerId="ADAL" clId="{3159D2C9-054C-48DA-A188-B9407794C357}" dt="2026-06-24T14:26:40.511" v="7181" actId="255"/>
          <ac:spMkLst>
            <pc:docMk/>
            <pc:sldMk cId="1260382248" sldId="295"/>
            <ac:spMk id="10" creationId="{FCA7A46E-2205-9518-4506-8C78C3B7518D}"/>
          </ac:spMkLst>
        </pc:spChg>
      </pc:sldChg>
      <pc:sldChg chg="modSp del mod">
        <pc:chgData name="Gabby Parikh" userId="d04b9e53-6c2f-46b4-b1df-a69485da4064" providerId="ADAL" clId="{3159D2C9-054C-48DA-A188-B9407794C357}" dt="2026-06-24T12:24:30.095" v="5729" actId="2696"/>
        <pc:sldMkLst>
          <pc:docMk/>
          <pc:sldMk cId="1970856123" sldId="296"/>
        </pc:sldMkLst>
        <pc:spChg chg="mod">
          <ac:chgData name="Gabby Parikh" userId="d04b9e53-6c2f-46b4-b1df-a69485da4064" providerId="ADAL" clId="{3159D2C9-054C-48DA-A188-B9407794C357}" dt="2026-06-24T12:24:25.517" v="5728" actId="1076"/>
          <ac:spMkLst>
            <pc:docMk/>
            <pc:sldMk cId="1970856123" sldId="296"/>
            <ac:spMk id="9" creationId="{2503180A-2134-1D8C-779E-B45106978719}"/>
          </ac:spMkLst>
        </pc:spChg>
        <pc:spChg chg="mod">
          <ac:chgData name="Gabby Parikh" userId="d04b9e53-6c2f-46b4-b1df-a69485da4064" providerId="ADAL" clId="{3159D2C9-054C-48DA-A188-B9407794C357}" dt="2026-06-24T12:24:24.989" v="5727" actId="1076"/>
          <ac:spMkLst>
            <pc:docMk/>
            <pc:sldMk cId="1970856123" sldId="296"/>
            <ac:spMk id="10" creationId="{E754B602-9BE0-3FA9-3703-B4A6D4147176}"/>
          </ac:spMkLst>
        </pc:spChg>
      </pc:sldChg>
      <pc:sldChg chg="add del">
        <pc:chgData name="Gabby Parikh" userId="d04b9e53-6c2f-46b4-b1df-a69485da4064" providerId="ADAL" clId="{3159D2C9-054C-48DA-A188-B9407794C357}" dt="2026-06-24T07:00:49.906" v="4325" actId="2696"/>
        <pc:sldMkLst>
          <pc:docMk/>
          <pc:sldMk cId="2850489382"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13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Diocese seeks to be a Christian presence and to share the Christian faith in each of its parishes through the mission and ministry of its clergy, congregations, schools and chaplaincies and works to promote the common good, with a particular concern for those most in need.</a:t>
            </a:r>
            <a:endParaRPr lang="en-GB"/>
          </a:p>
        </p:txBody>
      </p:sp>
      <p:sp>
        <p:nvSpPr>
          <p:cNvPr id="4" name="Slide Number Placeholder 3"/>
          <p:cNvSpPr>
            <a:spLocks noGrp="1"/>
          </p:cNvSpPr>
          <p:nvPr>
            <p:ph type="sldNum" sz="quarter" idx="4294967295"/>
          </p:nvPr>
        </p:nvSpPr>
        <p:spPr>
          <a:xfrm>
            <a:off x="5179484" y="6513910"/>
            <a:ext cx="3962400" cy="344090"/>
          </a:xfrm>
          <a:prstGeom prst="rect">
            <a:avLst/>
          </a:prstGeom>
        </p:spPr>
        <p:txBody>
          <a:bodyPr/>
          <a:lstStyle/>
          <a:p>
            <a:fld id="{A91A4C78-F20F-4EFB-AE40-260475F04A38}" type="slidenum">
              <a:rPr lang="en-GB" smtClean="0"/>
              <a:t>2</a:t>
            </a:fld>
            <a:endParaRPr lang="en-GB"/>
          </a:p>
        </p:txBody>
      </p:sp>
    </p:spTree>
    <p:extLst>
      <p:ext uri="{BB962C8B-B14F-4D97-AF65-F5344CB8AC3E}">
        <p14:creationId xmlns:p14="http://schemas.microsoft.com/office/powerpoint/2010/main" val="2340957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txBody>
          <a:bodyPr/>
          <a:lstStyle/>
          <a:p>
            <a:endParaRPr lang="en-GB"/>
          </a:p>
        </p:txBody>
      </p:sp>
      <p:sp>
        <p:nvSpPr>
          <p:cNvPr id="3" name="Notes Placeholder 2"/>
          <p:cNvSpPr>
            <a:spLocks noGrp="1"/>
          </p:cNvSpPr>
          <p:nvPr>
            <p:ph type="body" idx="1"/>
          </p:nvPr>
        </p:nvSpPr>
        <p:spPr>
          <a:xfrm>
            <a:off x="914400" y="3300413"/>
            <a:ext cx="7315200" cy="2700337"/>
          </a:xfrm>
          <a:prstGeom prst="rect">
            <a:avLst/>
          </a:prstGeom>
        </p:spPr>
        <p:txBody>
          <a:bodyPr/>
          <a:lstStyle/>
          <a:p>
            <a:endParaRPr lang="en-GB"/>
          </a:p>
        </p:txBody>
      </p:sp>
    </p:spTree>
    <p:extLst>
      <p:ext uri="{BB962C8B-B14F-4D97-AF65-F5344CB8AC3E}">
        <p14:creationId xmlns:p14="http://schemas.microsoft.com/office/powerpoint/2010/main" val="212585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txBody>
          <a:bodyPr/>
          <a:lstStyle/>
          <a:p>
            <a:endParaRPr lang="en-GB"/>
          </a:p>
        </p:txBody>
      </p:sp>
      <p:sp>
        <p:nvSpPr>
          <p:cNvPr id="3" name="Notes Placeholder 2"/>
          <p:cNvSpPr>
            <a:spLocks noGrp="1"/>
          </p:cNvSpPr>
          <p:nvPr>
            <p:ph type="body" idx="1"/>
          </p:nvPr>
        </p:nvSpPr>
        <p:spPr>
          <a:xfrm>
            <a:off x="914400" y="3300413"/>
            <a:ext cx="7315200" cy="270033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Our indicative costs of ministry show what is budgeted in 2027 for the direct costs of parish clergy ie stipends, NI and pension and the average costs of housing provision, training of future clergy and parish support teams</a:t>
            </a:r>
            <a:endParaRPr lang="en-GB" sz="1200"/>
          </a:p>
          <a:p>
            <a:endParaRPr lang="en-GB"/>
          </a:p>
        </p:txBody>
      </p:sp>
    </p:spTree>
    <p:extLst>
      <p:ext uri="{BB962C8B-B14F-4D97-AF65-F5344CB8AC3E}">
        <p14:creationId xmlns:p14="http://schemas.microsoft.com/office/powerpoint/2010/main" val="267100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a:prstGeom prst="rect">
            <a:avLst/>
          </a:prstGeom>
          <a:noFill/>
          <a:ln w="12700">
            <a:solidFill>
              <a:prstClr val="black"/>
            </a:solidFill>
          </a:ln>
        </p:spPr>
        <p:txBody>
          <a:bodyPr/>
          <a:lstStyle/>
          <a:p>
            <a:endParaRPr lang="en-GB"/>
          </a:p>
        </p:txBody>
      </p:sp>
      <p:sp>
        <p:nvSpPr>
          <p:cNvPr id="3" name="Notes Placeholder 2"/>
          <p:cNvSpPr>
            <a:spLocks noGrp="1"/>
          </p:cNvSpPr>
          <p:nvPr>
            <p:ph type="body" idx="1"/>
          </p:nvPr>
        </p:nvSpPr>
        <p:spPr>
          <a:xfrm>
            <a:off x="914400" y="3300413"/>
            <a:ext cx="7315200" cy="2700337"/>
          </a:xfrm>
          <a:prstGeom prst="rect">
            <a:avLst/>
          </a:prstGeom>
        </p:spPr>
        <p:txBody>
          <a:bodyPr/>
          <a:lstStyle/>
          <a:p>
            <a:r>
              <a:rPr lang="en-GB"/>
              <a:t>Human Resources Team worked to equip parishes for mission and ministry through providing HR support on a range of employment matters and supporting the resolution of local staffing challenges. There were at least 169 separate enquiries, with parishes seeking advice about a variety of employment matters, ranging from the provision of templates and telephone advice, to cases requiring more extensive support about employment matters. There were 14 cases requiring more intensive longer-term support and advice for parishes, ranging from restructures and redundancies to performance issues, and matters of serious misconduct.</a:t>
            </a:r>
          </a:p>
        </p:txBody>
      </p:sp>
    </p:spTree>
    <p:extLst>
      <p:ext uri="{BB962C8B-B14F-4D97-AF65-F5344CB8AC3E}">
        <p14:creationId xmlns:p14="http://schemas.microsoft.com/office/powerpoint/2010/main" val="418058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278311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274922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140334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24/06/2026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3319667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2635409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2381069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085ED-ABA5-4B48-A2DE-D02ADB9CFCFC}"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1152322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D085ED-ABA5-4B48-A2DE-D02ADB9CFCFC}"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1067147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D085ED-ABA5-4B48-A2DE-D02ADB9CFCFC}" type="datetimeFigureOut">
              <a:rPr lang="en-GB" smtClean="0"/>
              <a:t>24/06/2026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2901391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D085ED-ABA5-4B48-A2DE-D02ADB9CFCFC}" type="datetimeFigureOut">
              <a:rPr lang="en-GB" smtClean="0"/>
              <a:t>24/06/2026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3317034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085ED-ABA5-4B48-A2DE-D02ADB9CFCFC}" type="datetimeFigureOut">
              <a:rPr lang="en-GB" smtClean="0"/>
              <a:t>24/06/2026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8090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EBA7C9-C431-4A33-B96D-917F51D3D734}"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113977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085ED-ABA5-4B48-A2DE-D02ADB9CFCFC}"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122406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085ED-ABA5-4B48-A2DE-D02ADB9CFCFC}"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1835752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4068476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085ED-ABA5-4B48-A2DE-D02ADB9CFCFC}"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4711A-366C-4A3E-AB1E-852E4D501EFC}" type="slidenum">
              <a:rPr lang="en-GB" smtClean="0"/>
              <a:t>‹#›</a:t>
            </a:fld>
            <a:endParaRPr lang="en-GB"/>
          </a:p>
        </p:txBody>
      </p:sp>
    </p:spTree>
    <p:extLst>
      <p:ext uri="{BB962C8B-B14F-4D97-AF65-F5344CB8AC3E}">
        <p14:creationId xmlns:p14="http://schemas.microsoft.com/office/powerpoint/2010/main" val="4130116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19DB-48D9-F7B0-DDBD-1D73505AAB6D}"/>
              </a:ext>
            </a:extLst>
          </p:cNvPr>
          <p:cNvSpPr>
            <a:spLocks noGrp="1"/>
          </p:cNvSpPr>
          <p:nvPr>
            <p:ph type="title"/>
          </p:nvPr>
        </p:nvSpPr>
        <p:spPr>
          <a:xfrm>
            <a:off x="2335933" y="270234"/>
            <a:ext cx="9535452" cy="1049607"/>
          </a:xfrm>
        </p:spPr>
        <p:txBody>
          <a:bodyPr/>
          <a:lstStyle>
            <a:lvl1pPr algn="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C6D92E-E56C-5194-8D77-B106B7727249}"/>
              </a:ext>
            </a:extLst>
          </p:cNvPr>
          <p:cNvSpPr>
            <a:spLocks noGrp="1"/>
          </p:cNvSpPr>
          <p:nvPr>
            <p:ph idx="1"/>
          </p:nvPr>
        </p:nvSpPr>
        <p:spPr>
          <a:xfrm>
            <a:off x="1818347" y="1587260"/>
            <a:ext cx="10053037" cy="4589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3220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42958806-C8C6-C8B9-B5DA-A3C0CC321FAC}"/>
              </a:ext>
            </a:extLst>
          </p:cNvPr>
          <p:cNvSpPr>
            <a:spLocks noGrp="1"/>
          </p:cNvSpPr>
          <p:nvPr>
            <p:ph type="body" sz="quarter" idx="10" hasCustomPrompt="1"/>
          </p:nvPr>
        </p:nvSpPr>
        <p:spPr>
          <a:xfrm>
            <a:off x="7948613" y="206375"/>
            <a:ext cx="3975100" cy="831850"/>
          </a:xfrm>
        </p:spPr>
        <p:txBody>
          <a:bodyPr/>
          <a:lstStyle>
            <a:lvl1pPr marL="0" indent="0" algn="r">
              <a:buNone/>
              <a:defRPr sz="4800" baseline="0"/>
            </a:lvl1pPr>
          </a:lstStyle>
          <a:p>
            <a:pPr lvl="0"/>
            <a:r>
              <a:rPr lang="en-US"/>
              <a:t>ITEM NUMBER</a:t>
            </a:r>
            <a:endParaRPr lang="en-GB"/>
          </a:p>
        </p:txBody>
      </p:sp>
      <p:sp>
        <p:nvSpPr>
          <p:cNvPr id="8" name="Title 1">
            <a:extLst>
              <a:ext uri="{FF2B5EF4-FFF2-40B4-BE49-F238E27FC236}">
                <a16:creationId xmlns:a16="http://schemas.microsoft.com/office/drawing/2014/main" id="{46E13026-358B-7D26-7F3F-6D6009734174}"/>
              </a:ext>
            </a:extLst>
          </p:cNvPr>
          <p:cNvSpPr>
            <a:spLocks noGrp="1"/>
          </p:cNvSpPr>
          <p:nvPr>
            <p:ph type="title"/>
          </p:nvPr>
        </p:nvSpPr>
        <p:spPr>
          <a:xfrm>
            <a:off x="831850" y="3012318"/>
            <a:ext cx="10515600" cy="1620067"/>
          </a:xfrm>
        </p:spPr>
        <p:txBody>
          <a:bodyPr anchor="t">
            <a:normAutofit/>
          </a:bodyPr>
          <a:lstStyle>
            <a:lvl1pPr algn="ctr">
              <a:defRPr sz="5400" cap="all" baseline="0"/>
            </a:lvl1pPr>
          </a:lstStyle>
          <a:p>
            <a:r>
              <a:rPr lang="en-US"/>
              <a:t>Click to edit Master title style</a:t>
            </a:r>
            <a:endParaRPr lang="en-GB"/>
          </a:p>
        </p:txBody>
      </p:sp>
    </p:spTree>
    <p:extLst>
      <p:ext uri="{BB962C8B-B14F-4D97-AF65-F5344CB8AC3E}">
        <p14:creationId xmlns:p14="http://schemas.microsoft.com/office/powerpoint/2010/main" val="3894345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19DB-48D9-F7B0-DDBD-1D73505AAB6D}"/>
              </a:ext>
            </a:extLst>
          </p:cNvPr>
          <p:cNvSpPr>
            <a:spLocks noGrp="1"/>
          </p:cNvSpPr>
          <p:nvPr>
            <p:ph type="title"/>
          </p:nvPr>
        </p:nvSpPr>
        <p:spPr>
          <a:xfrm>
            <a:off x="2335933" y="270234"/>
            <a:ext cx="9535452" cy="1049607"/>
          </a:xfrm>
        </p:spPr>
        <p:txBody>
          <a:bodyPr/>
          <a:lstStyle>
            <a:lvl1pPr algn="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C6D92E-E56C-5194-8D77-B106B7727249}"/>
              </a:ext>
            </a:extLst>
          </p:cNvPr>
          <p:cNvSpPr>
            <a:spLocks noGrp="1"/>
          </p:cNvSpPr>
          <p:nvPr>
            <p:ph idx="1"/>
          </p:nvPr>
        </p:nvSpPr>
        <p:spPr>
          <a:xfrm>
            <a:off x="1818347" y="1587260"/>
            <a:ext cx="10053037" cy="45897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186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EBA7C9-C431-4A33-B96D-917F51D3D734}" type="datetimeFigureOut">
              <a:rPr lang="en-GB" smtClean="0"/>
              <a:t>24/06/2026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152530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EBA7C9-C431-4A33-B96D-917F51D3D734}"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409769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EBA7C9-C431-4A33-B96D-917F51D3D734}" type="datetimeFigureOut">
              <a:rPr lang="en-GB" smtClean="0"/>
              <a:t>24/06/2026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3992842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EBA7C9-C431-4A33-B96D-917F51D3D734}" type="datetimeFigureOut">
              <a:rPr lang="en-GB" smtClean="0"/>
              <a:t>24/06/2026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298259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BA7C9-C431-4A33-B96D-917F51D3D734}" type="datetimeFigureOut">
              <a:rPr lang="en-GB" smtClean="0"/>
              <a:t>24/06/2026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245081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381002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EBA7C9-C431-4A33-B96D-917F51D3D734}" type="datetimeFigureOut">
              <a:rPr lang="en-GB" smtClean="0"/>
              <a:t>24/06/2026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E7C6A-93B9-4DEB-ABFF-D79365110FE1}" type="slidenum">
              <a:rPr lang="en-GB" smtClean="0"/>
              <a:t>‹#›</a:t>
            </a:fld>
            <a:endParaRPr lang="en-GB"/>
          </a:p>
        </p:txBody>
      </p:sp>
    </p:spTree>
    <p:extLst>
      <p:ext uri="{BB962C8B-B14F-4D97-AF65-F5344CB8AC3E}">
        <p14:creationId xmlns:p14="http://schemas.microsoft.com/office/powerpoint/2010/main" val="207027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6.xml"/><Relationship Id="rId5" Type="http://schemas.microsoft.com/office/2007/relationships/hdphoto" Target="../media/hdphoto1.wdp"/><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BA7C9-C431-4A33-B96D-917F51D3D734}" type="datetimeFigureOut">
              <a:rPr lang="en-GB" smtClean="0"/>
              <a:t>24/06/2026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E7C6A-93B9-4DEB-ABFF-D79365110FE1}" type="slidenum">
              <a:rPr lang="en-GB" smtClean="0"/>
              <a:t>‹#›</a:t>
            </a:fld>
            <a:endParaRPr lang="en-GB"/>
          </a:p>
        </p:txBody>
      </p:sp>
    </p:spTree>
    <p:extLst>
      <p:ext uri="{BB962C8B-B14F-4D97-AF65-F5344CB8AC3E}">
        <p14:creationId xmlns:p14="http://schemas.microsoft.com/office/powerpoint/2010/main" val="4102199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085ED-ABA5-4B48-A2DE-D02ADB9CFCFC}" type="datetimeFigureOut">
              <a:rPr lang="en-GB" smtClean="0"/>
              <a:t>24/06/2026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4711A-366C-4A3E-AB1E-852E4D501EFC}" type="slidenum">
              <a:rPr lang="en-GB" smtClean="0"/>
              <a:t>‹#›</a:t>
            </a:fld>
            <a:endParaRPr lang="en-GB"/>
          </a:p>
        </p:txBody>
      </p:sp>
    </p:spTree>
    <p:extLst>
      <p:ext uri="{BB962C8B-B14F-4D97-AF65-F5344CB8AC3E}">
        <p14:creationId xmlns:p14="http://schemas.microsoft.com/office/powerpoint/2010/main" val="2712756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12000"/>
          </a:schemeClr>
        </a:solidFill>
        <a:effectLst/>
      </p:bgPr>
    </p:bg>
    <p:spTree>
      <p:nvGrpSpPr>
        <p:cNvPr id="1" name=""/>
        <p:cNvGrpSpPr/>
        <p:nvPr/>
      </p:nvGrpSpPr>
      <p:grpSpPr>
        <a:xfrm>
          <a:off x="0" y="0"/>
          <a:ext cx="0" cy="0"/>
          <a:chOff x="0" y="0"/>
          <a:chExt cx="0" cy="0"/>
        </a:xfrm>
      </p:grpSpPr>
      <p:pic>
        <p:nvPicPr>
          <p:cNvPr id="7" name="Picture 6" descr="A red background with dots&#10;&#10;Description automatically generated">
            <a:extLst>
              <a:ext uri="{FF2B5EF4-FFF2-40B4-BE49-F238E27FC236}">
                <a16:creationId xmlns:a16="http://schemas.microsoft.com/office/drawing/2014/main" id="{1613AF12-5F13-7B40-C346-8C94A9862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3"/>
            <a:ext cx="12192000" cy="6856813"/>
          </a:xfrm>
          <a:prstGeom prst="rect">
            <a:avLst/>
          </a:prstGeom>
        </p:spPr>
      </p:pic>
      <p:sp>
        <p:nvSpPr>
          <p:cNvPr id="2" name="Title Placeholder 1">
            <a:extLst>
              <a:ext uri="{FF2B5EF4-FFF2-40B4-BE49-F238E27FC236}">
                <a16:creationId xmlns:a16="http://schemas.microsoft.com/office/drawing/2014/main" id="{39616560-5683-91AB-C50F-0AE783EF683A}"/>
              </a:ext>
            </a:extLst>
          </p:cNvPr>
          <p:cNvSpPr>
            <a:spLocks noGrp="1"/>
          </p:cNvSpPr>
          <p:nvPr>
            <p:ph type="title"/>
          </p:nvPr>
        </p:nvSpPr>
        <p:spPr>
          <a:xfrm>
            <a:off x="1818348" y="365125"/>
            <a:ext cx="953545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03238E-0A90-F34C-41E2-6D317FCE0A9B}"/>
              </a:ext>
            </a:extLst>
          </p:cNvPr>
          <p:cNvSpPr>
            <a:spLocks noGrp="1"/>
          </p:cNvSpPr>
          <p:nvPr>
            <p:ph type="body" idx="1"/>
          </p:nvPr>
        </p:nvSpPr>
        <p:spPr>
          <a:xfrm>
            <a:off x="1818348" y="1825625"/>
            <a:ext cx="95354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lack background with red text&#10;&#10;Description automatically generated">
            <a:extLst>
              <a:ext uri="{FF2B5EF4-FFF2-40B4-BE49-F238E27FC236}">
                <a16:creationId xmlns:a16="http://schemas.microsoft.com/office/drawing/2014/main" id="{25887823-6F29-D867-23ED-9A14AB5EAF4F}"/>
              </a:ext>
            </a:extLst>
          </p:cNvPr>
          <p:cNvPicPr>
            <a:picLocks noChangeAspect="1"/>
          </p:cNvPicPr>
          <p:nvPr userDrawn="1"/>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artisticPhotocopy/>
                    </a14:imgEffect>
                    <a14:imgEffect>
                      <a14:saturation sat="0"/>
                    </a14:imgEffect>
                  </a14:imgLayer>
                </a14:imgProps>
              </a:ext>
              <a:ext uri="{28A0092B-C50C-407E-A947-70E740481C1C}">
                <a14:useLocalDpi xmlns:a14="http://schemas.microsoft.com/office/drawing/2010/main" val="0"/>
              </a:ext>
            </a:extLst>
          </a:blip>
          <a:stretch>
            <a:fillRect/>
          </a:stretch>
        </p:blipFill>
        <p:spPr>
          <a:xfrm>
            <a:off x="268285" y="206788"/>
            <a:ext cx="1281778" cy="1434929"/>
          </a:xfrm>
          <a:prstGeom prst="rect">
            <a:avLst/>
          </a:prstGeom>
        </p:spPr>
      </p:pic>
    </p:spTree>
    <p:extLst>
      <p:ext uri="{BB962C8B-B14F-4D97-AF65-F5344CB8AC3E}">
        <p14:creationId xmlns:p14="http://schemas.microsoft.com/office/powerpoint/2010/main" val="3807610810"/>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12000"/>
          </a:schemeClr>
        </a:solidFill>
        <a:effectLst/>
      </p:bgPr>
    </p:bg>
    <p:spTree>
      <p:nvGrpSpPr>
        <p:cNvPr id="1" name=""/>
        <p:cNvGrpSpPr/>
        <p:nvPr/>
      </p:nvGrpSpPr>
      <p:grpSpPr>
        <a:xfrm>
          <a:off x="0" y="0"/>
          <a:ext cx="0" cy="0"/>
          <a:chOff x="0" y="0"/>
          <a:chExt cx="0" cy="0"/>
        </a:xfrm>
      </p:grpSpPr>
      <p:pic>
        <p:nvPicPr>
          <p:cNvPr id="4" name="Picture 3" descr="A blue background with a blue circle&#10;&#10;Description automatically generated">
            <a:extLst>
              <a:ext uri="{FF2B5EF4-FFF2-40B4-BE49-F238E27FC236}">
                <a16:creationId xmlns:a16="http://schemas.microsoft.com/office/drawing/2014/main" id="{3231119D-DC4C-B803-FD66-C7465E19BE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4109" cy="6858000"/>
          </a:xfrm>
          <a:prstGeom prst="rect">
            <a:avLst/>
          </a:prstGeom>
        </p:spPr>
      </p:pic>
      <p:sp>
        <p:nvSpPr>
          <p:cNvPr id="2" name="Title Placeholder 1">
            <a:extLst>
              <a:ext uri="{FF2B5EF4-FFF2-40B4-BE49-F238E27FC236}">
                <a16:creationId xmlns:a16="http://schemas.microsoft.com/office/drawing/2014/main" id="{39616560-5683-91AB-C50F-0AE783EF683A}"/>
              </a:ext>
            </a:extLst>
          </p:cNvPr>
          <p:cNvSpPr>
            <a:spLocks noGrp="1"/>
          </p:cNvSpPr>
          <p:nvPr>
            <p:ph type="title"/>
          </p:nvPr>
        </p:nvSpPr>
        <p:spPr>
          <a:xfrm>
            <a:off x="1818348" y="365125"/>
            <a:ext cx="953545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03238E-0A90-F34C-41E2-6D317FCE0A9B}"/>
              </a:ext>
            </a:extLst>
          </p:cNvPr>
          <p:cNvSpPr>
            <a:spLocks noGrp="1"/>
          </p:cNvSpPr>
          <p:nvPr>
            <p:ph type="body" idx="1"/>
          </p:nvPr>
        </p:nvSpPr>
        <p:spPr>
          <a:xfrm>
            <a:off x="1818348" y="1825625"/>
            <a:ext cx="953545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lack background with red text&#10;&#10;Description automatically generated">
            <a:extLst>
              <a:ext uri="{FF2B5EF4-FFF2-40B4-BE49-F238E27FC236}">
                <a16:creationId xmlns:a16="http://schemas.microsoft.com/office/drawing/2014/main" id="{25887823-6F29-D867-23ED-9A14AB5EAF4F}"/>
              </a:ext>
            </a:extLst>
          </p:cNvPr>
          <p:cNvPicPr>
            <a:picLocks noChangeAspect="1"/>
          </p:cNvPicPr>
          <p:nvPr userDrawn="1"/>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artisticPhotocopy/>
                    </a14:imgEffect>
                    <a14:imgEffect>
                      <a14:saturation sat="0"/>
                    </a14:imgEffect>
                  </a14:imgLayer>
                </a14:imgProps>
              </a:ext>
              <a:ext uri="{28A0092B-C50C-407E-A947-70E740481C1C}">
                <a14:useLocalDpi xmlns:a14="http://schemas.microsoft.com/office/drawing/2010/main" val="0"/>
              </a:ext>
            </a:extLst>
          </a:blip>
          <a:stretch>
            <a:fillRect/>
          </a:stretch>
        </p:blipFill>
        <p:spPr>
          <a:xfrm>
            <a:off x="268285" y="206788"/>
            <a:ext cx="1281778" cy="1434929"/>
          </a:xfrm>
          <a:prstGeom prst="rect">
            <a:avLst/>
          </a:prstGeom>
        </p:spPr>
      </p:pic>
    </p:spTree>
    <p:extLst>
      <p:ext uri="{BB962C8B-B14F-4D97-AF65-F5344CB8AC3E}">
        <p14:creationId xmlns:p14="http://schemas.microsoft.com/office/powerpoint/2010/main" val="1449801150"/>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bg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15.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video" Target="https://www.youtube.com/embed/nj-u_R_XoJc?feature=oembed" TargetMode="External"/><Relationship Id="rId5" Type="http://schemas.openxmlformats.org/officeDocument/2006/relationships/image" Target="../media/image6.jpeg"/><Relationship Id="rId4" Type="http://schemas.openxmlformats.org/officeDocument/2006/relationships/hyperlink" Target="https://youtu.be/LfG3vTZc14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94D15B-4F71-7B52-2E8F-924405101044}"/>
              </a:ext>
            </a:extLst>
          </p:cNvPr>
          <p:cNvSpPr>
            <a:spLocks noGrp="1"/>
          </p:cNvSpPr>
          <p:nvPr>
            <p:ph type="title"/>
          </p:nvPr>
        </p:nvSpPr>
        <p:spPr>
          <a:xfrm>
            <a:off x="914978" y="2208755"/>
            <a:ext cx="10515600" cy="1620067"/>
          </a:xfrm>
        </p:spPr>
        <p:txBody>
          <a:bodyPr>
            <a:normAutofit fontScale="90000"/>
          </a:bodyPr>
          <a:lstStyle/>
          <a:p>
            <a:r>
              <a:rPr lang="en-GB" sz="5400" b="1">
                <a:latin typeface="Trebuchet MS" panose="020B0603020202020204" pitchFamily="34" charset="0"/>
              </a:rPr>
              <a:t>The Parish Support Fund</a:t>
            </a:r>
            <a:br>
              <a:rPr lang="en-GB" sz="5400" b="1">
                <a:latin typeface="Trebuchet MS" panose="020B0603020202020204" pitchFamily="34" charset="0"/>
              </a:rPr>
            </a:br>
            <a:br>
              <a:rPr lang="en-GB" sz="5400" b="1">
                <a:latin typeface="Trebuchet MS" panose="020B0603020202020204" pitchFamily="34" charset="0"/>
              </a:rPr>
            </a:br>
            <a:r>
              <a:rPr lang="en-GB" sz="5400" b="1">
                <a:latin typeface="Trebuchet MS" panose="020B0603020202020204" pitchFamily="34" charset="0"/>
              </a:rPr>
              <a:t>  </a:t>
            </a:r>
            <a:r>
              <a:rPr lang="en-GB" sz="5400" b="1" cap="none">
                <a:latin typeface="Trebuchet MS" panose="020B0603020202020204" pitchFamily="34" charset="0"/>
              </a:rPr>
              <a:t>PCC presentation for 2027 pledges</a:t>
            </a:r>
            <a:br>
              <a:rPr lang="en-GB" sz="5400" b="1" cap="none">
                <a:latin typeface="Trebuchet MS" panose="020B0603020202020204" pitchFamily="34" charset="0"/>
              </a:rPr>
            </a:br>
            <a:br>
              <a:rPr lang="en-GB" sz="5400" b="1" cap="none">
                <a:latin typeface="Trebuchet MS" panose="020B0603020202020204" pitchFamily="34" charset="0"/>
              </a:rPr>
            </a:br>
            <a:r>
              <a:rPr lang="en-GB" sz="5400" b="1" cap="none">
                <a:latin typeface="Trebuchet MS" panose="020B0603020202020204" pitchFamily="34" charset="0"/>
              </a:rPr>
              <a:t> </a:t>
            </a:r>
            <a:br>
              <a:rPr lang="en-GB" sz="5400" b="1">
                <a:latin typeface="Trebuchet MS" panose="020B0603020202020204" pitchFamily="34" charset="0"/>
              </a:rPr>
            </a:br>
            <a:endParaRPr lang="en-GB"/>
          </a:p>
        </p:txBody>
      </p:sp>
    </p:spTree>
    <p:extLst>
      <p:ext uri="{BB962C8B-B14F-4D97-AF65-F5344CB8AC3E}">
        <p14:creationId xmlns:p14="http://schemas.microsoft.com/office/powerpoint/2010/main" val="173652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4" name="Title 1"/>
          <p:cNvSpPr txBox="1">
            <a:spLocks/>
          </p:cNvSpPr>
          <p:nvPr/>
        </p:nvSpPr>
        <p:spPr>
          <a:xfrm>
            <a:off x="783192" y="71566"/>
            <a:ext cx="8280785"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a:latin typeface="Trebuchet MS" panose="020B0603020202020204" pitchFamily="34" charset="0"/>
              </a:rPr>
              <a:t>Clergy stipends, NI and pensions  </a:t>
            </a:r>
          </a:p>
        </p:txBody>
      </p:sp>
      <p:sp>
        <p:nvSpPr>
          <p:cNvPr id="5" name="Subtitle 2"/>
          <p:cNvSpPr txBox="1">
            <a:spLocks/>
          </p:cNvSpPr>
          <p:nvPr/>
        </p:nvSpPr>
        <p:spPr>
          <a:xfrm>
            <a:off x="756000" y="3009772"/>
            <a:ext cx="11075181" cy="2958397"/>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spcBef>
                <a:spcPts val="600"/>
              </a:spcBef>
              <a:buFont typeface="Arial" panose="020B0604020202020204" pitchFamily="34" charset="0"/>
              <a:buChar char="•"/>
            </a:pPr>
            <a:r>
              <a:rPr lang="en-GB" b="0" i="0" u="none" strike="noStrike" baseline="0"/>
              <a:t>Stipends, National insurance and pension costs total £47,900 per priest for 2027, and 50% of total costs - th</a:t>
            </a:r>
            <a:r>
              <a:rPr lang="en-GB"/>
              <a:t>e diocese’s major cost and investment</a:t>
            </a:r>
          </a:p>
          <a:p>
            <a:pPr marL="285750" indent="-285750" algn="l">
              <a:lnSpc>
                <a:spcPct val="100000"/>
              </a:lnSpc>
              <a:spcBef>
                <a:spcPts val="600"/>
              </a:spcBef>
              <a:buFont typeface="Arial" panose="020B0604020202020204" pitchFamily="34" charset="0"/>
              <a:buChar char="•"/>
            </a:pPr>
            <a:r>
              <a:rPr lang="en-GB"/>
              <a:t>Synod approved the 10.3% stipend increase for 2026/27. The National church has yet to announce the recommended Stipend for 2027/28, but it is linked to Consumer Prices Index including Housing costs (CPIH) and likely to be 3% or above</a:t>
            </a:r>
          </a:p>
          <a:p>
            <a:pPr marL="285750" indent="-285750" algn="l">
              <a:lnSpc>
                <a:spcPct val="100000"/>
              </a:lnSpc>
              <a:spcBef>
                <a:spcPts val="600"/>
              </a:spcBef>
              <a:buFont typeface="Arial" panose="020B0604020202020204" pitchFamily="34" charset="0"/>
              <a:buChar char="•"/>
            </a:pPr>
            <a:r>
              <a:rPr lang="en-GB"/>
              <a:t>Our Dean of Clergy Wellbeing continued to be available to all clergy, referring them and their families to appropriate therapy and sources of support. A new wellbeing peer-support programme for clergy – nine in twelve – was hugely successful and will run again in 2026.</a:t>
            </a:r>
          </a:p>
          <a:p>
            <a:pPr marL="285750" indent="-285750" algn="l">
              <a:lnSpc>
                <a:spcPct val="100000"/>
              </a:lnSpc>
              <a:spcBef>
                <a:spcPts val="600"/>
              </a:spcBef>
              <a:buFont typeface="Arial" panose="020B0604020202020204" pitchFamily="34" charset="0"/>
              <a:buChar char="•"/>
            </a:pPr>
            <a:endParaRPr lang="en-GB" sz="2400" b="0" i="0" u="none" strike="noStrike" baseline="0">
              <a:latin typeface="Trebuchet MS" panose="020B0603020202020204" pitchFamily="34" charset="0"/>
            </a:endParaRPr>
          </a:p>
        </p:txBody>
      </p:sp>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a:solidFill>
                  <a:srgbClr val="000000"/>
                </a:solidFill>
                <a:latin typeface="Trebuchet MS" panose="020B0603020202020204" pitchFamily="34" charset="0"/>
              </a:rPr>
              <a:t>Christ Centred </a:t>
            </a:r>
            <a:r>
              <a:rPr lang="en-GB" sz="1800" b="0" i="0" u="none" strike="noStrike" baseline="30000">
                <a:solidFill>
                  <a:srgbClr val="FF0000"/>
                </a:solidFill>
                <a:latin typeface="Trebuchet MS" panose="020B0603020202020204" pitchFamily="34" charset="0"/>
              </a:rPr>
              <a:t>|</a:t>
            </a:r>
            <a:r>
              <a:rPr lang="en-GB" sz="1800" b="0" i="0" u="none" strike="noStrike" baseline="3000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pic>
        <p:nvPicPr>
          <p:cNvPr id="8" name="Picture 7">
            <a:extLst>
              <a:ext uri="{FF2B5EF4-FFF2-40B4-BE49-F238E27FC236}">
                <a16:creationId xmlns:a16="http://schemas.microsoft.com/office/drawing/2014/main" id="{0A5B1A3B-16FA-0481-29B0-877605CA6690}"/>
              </a:ext>
            </a:extLst>
          </p:cNvPr>
          <p:cNvPicPr>
            <a:picLocks noChangeAspect="1"/>
          </p:cNvPicPr>
          <p:nvPr/>
        </p:nvPicPr>
        <p:blipFill rotWithShape="1">
          <a:blip r:embed="rId4">
            <a:extLst>
              <a:ext uri="{28A0092B-C50C-407E-A947-70E740481C1C}">
                <a14:useLocalDpi xmlns:a14="http://schemas.microsoft.com/office/drawing/2010/main" val="0"/>
              </a:ext>
            </a:extLst>
          </a:blip>
          <a:srcRect l="753" t="8733" r="86349" b="66857"/>
          <a:stretch/>
        </p:blipFill>
        <p:spPr bwMode="auto">
          <a:xfrm>
            <a:off x="10191765" y="573596"/>
            <a:ext cx="1607419" cy="1460074"/>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9C75775-8559-E4D3-92F8-08813CA477A2}"/>
              </a:ext>
            </a:extLst>
          </p:cNvPr>
          <p:cNvPicPr>
            <a:picLocks noChangeAspect="1"/>
          </p:cNvPicPr>
          <p:nvPr/>
        </p:nvPicPr>
        <p:blipFill>
          <a:blip r:embed="rId5"/>
          <a:stretch>
            <a:fillRect/>
          </a:stretch>
        </p:blipFill>
        <p:spPr>
          <a:xfrm>
            <a:off x="1140903" y="1021621"/>
            <a:ext cx="7769286" cy="1754843"/>
          </a:xfrm>
          <a:prstGeom prst="rect">
            <a:avLst/>
          </a:prstGeom>
        </p:spPr>
      </p:pic>
      <p:pic>
        <p:nvPicPr>
          <p:cNvPr id="3" name="Picture 2">
            <a:extLst>
              <a:ext uri="{FF2B5EF4-FFF2-40B4-BE49-F238E27FC236}">
                <a16:creationId xmlns:a16="http://schemas.microsoft.com/office/drawing/2014/main" id="{9D48E73F-C2F3-C91E-34E8-F8E5F3AE6B24}"/>
              </a:ext>
            </a:extLst>
          </p:cNvPr>
          <p:cNvPicPr>
            <a:picLocks noChangeAspect="1"/>
          </p:cNvPicPr>
          <p:nvPr/>
        </p:nvPicPr>
        <p:blipFill>
          <a:blip r:embed="rId6"/>
          <a:srcRect l="84024" t="14889" r="2010" b="71559"/>
          <a:stretch>
            <a:fillRect/>
          </a:stretch>
        </p:blipFill>
        <p:spPr>
          <a:xfrm>
            <a:off x="10191766" y="2150324"/>
            <a:ext cx="1607419" cy="636364"/>
          </a:xfrm>
          <a:prstGeom prst="rect">
            <a:avLst/>
          </a:prstGeom>
        </p:spPr>
      </p:pic>
    </p:spTree>
    <p:extLst>
      <p:ext uri="{BB962C8B-B14F-4D97-AF65-F5344CB8AC3E}">
        <p14:creationId xmlns:p14="http://schemas.microsoft.com/office/powerpoint/2010/main" val="132916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5809" y="86822"/>
            <a:ext cx="9658956" cy="85158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30000"/>
              </a:lnSpc>
            </a:pPr>
            <a:r>
              <a:rPr lang="en-GB" sz="4400">
                <a:latin typeface="Trebuchet MS" panose="020B0603020202020204" pitchFamily="34" charset="0"/>
              </a:rPr>
              <a:t>Providing clergy with housing</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a:solidFill>
                  <a:srgbClr val="000000"/>
                </a:solidFill>
                <a:latin typeface="Trebuchet MS" panose="020B0603020202020204" pitchFamily="34" charset="0"/>
              </a:rPr>
              <a:t>Christ Centred </a:t>
            </a:r>
            <a:r>
              <a:rPr lang="en-GB" sz="1800" b="0" i="0" u="none" strike="noStrike" baseline="30000">
                <a:solidFill>
                  <a:srgbClr val="FF0000"/>
                </a:solidFill>
                <a:latin typeface="Trebuchet MS" panose="020B0603020202020204" pitchFamily="34" charset="0"/>
              </a:rPr>
              <a:t>|</a:t>
            </a:r>
            <a:r>
              <a:rPr lang="en-GB" sz="1800" b="0" i="0" u="none" strike="noStrike" baseline="3000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pic>
        <p:nvPicPr>
          <p:cNvPr id="9" name="Picture 8" descr="A blue paper with white lines&#10;&#10;Description automatically generated with low confidence">
            <a:extLst>
              <a:ext uri="{FF2B5EF4-FFF2-40B4-BE49-F238E27FC236}">
                <a16:creationId xmlns:a16="http://schemas.microsoft.com/office/drawing/2014/main" id="{DC6D6ECF-7598-5452-5644-7FB647545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00" y="1575890"/>
            <a:ext cx="1840030" cy="1853110"/>
          </a:xfrm>
          <a:prstGeom prst="rect">
            <a:avLst/>
          </a:prstGeom>
        </p:spPr>
      </p:pic>
      <p:sp>
        <p:nvSpPr>
          <p:cNvPr id="12" name="TextBox 11">
            <a:extLst>
              <a:ext uri="{FF2B5EF4-FFF2-40B4-BE49-F238E27FC236}">
                <a16:creationId xmlns:a16="http://schemas.microsoft.com/office/drawing/2014/main" id="{0493DBD3-D649-C742-D28A-CD3BDD80F77D}"/>
              </a:ext>
            </a:extLst>
          </p:cNvPr>
          <p:cNvSpPr txBox="1"/>
          <p:nvPr/>
        </p:nvSpPr>
        <p:spPr>
          <a:xfrm>
            <a:off x="2510257" y="984569"/>
            <a:ext cx="9047428" cy="2385268"/>
          </a:xfrm>
          <a:prstGeom prst="rect">
            <a:avLst/>
          </a:prstGeom>
          <a:noFill/>
          <a:ln>
            <a:noFill/>
          </a:ln>
        </p:spPr>
        <p:txBody>
          <a:bodyPr wrap="square">
            <a:spAutoFit/>
          </a:bodyPr>
          <a:lstStyle/>
          <a:p>
            <a:pPr>
              <a:spcBef>
                <a:spcPts val="600"/>
              </a:spcBef>
            </a:pPr>
            <a:r>
              <a:rPr lang="en-GB" sz="2400">
                <a:solidFill>
                  <a:schemeClr val="accent5">
                    <a:lumMod val="75000"/>
                  </a:schemeClr>
                </a:solidFill>
                <a:latin typeface="Univers Condensed" panose="020B0506020202050204" pitchFamily="34" charset="0"/>
              </a:rPr>
              <a:t>Property costs include smaller repairs and maintenance, payment of water rates, council tax and insurance on more than 250 clergy properties; plus rental of properties, when required</a:t>
            </a:r>
          </a:p>
          <a:p>
            <a:pPr>
              <a:spcBef>
                <a:spcPts val="600"/>
              </a:spcBef>
            </a:pPr>
            <a:r>
              <a:rPr lang="en-GB" sz="2400">
                <a:solidFill>
                  <a:schemeClr val="accent5">
                    <a:lumMod val="75000"/>
                  </a:schemeClr>
                </a:solidFill>
                <a:latin typeface="Univers Condensed" panose="020B0506020202050204" pitchFamily="34" charset="0"/>
              </a:rPr>
              <a:t>In 2025 the team arranged 2,224 repairs to properties at a cost of over £1.4m and completed more extensive work for 34 parishes in vacancy at a cost of over £1.7m</a:t>
            </a:r>
          </a:p>
        </p:txBody>
      </p:sp>
      <p:sp>
        <p:nvSpPr>
          <p:cNvPr id="13" name="TextBox 12">
            <a:extLst>
              <a:ext uri="{FF2B5EF4-FFF2-40B4-BE49-F238E27FC236}">
                <a16:creationId xmlns:a16="http://schemas.microsoft.com/office/drawing/2014/main" id="{530E8E40-8A12-C556-1737-4E8CF9C66E1A}"/>
              </a:ext>
            </a:extLst>
          </p:cNvPr>
          <p:cNvSpPr txBox="1"/>
          <p:nvPr/>
        </p:nvSpPr>
        <p:spPr>
          <a:xfrm>
            <a:off x="558000" y="3746580"/>
            <a:ext cx="10814550" cy="2646878"/>
          </a:xfrm>
          <a:prstGeom prst="rect">
            <a:avLst/>
          </a:prstGeom>
          <a:noFill/>
          <a:ln>
            <a:noFill/>
          </a:ln>
        </p:spPr>
        <p:txBody>
          <a:bodyPr wrap="square">
            <a:spAutoFit/>
          </a:bodyPr>
          <a:lstStyle/>
          <a:p>
            <a:pPr marL="285750" indent="-285750">
              <a:spcBef>
                <a:spcPts val="600"/>
              </a:spcBef>
              <a:buFont typeface="Arial" panose="020B0604020202020204" pitchFamily="34" charset="0"/>
              <a:buChar char="•"/>
            </a:pPr>
            <a:r>
              <a:rPr lang="en-GB" sz="2600"/>
              <a:t>Housing costs have risen by 10% year on year and represent 14% of our parish indicative costs of ministry</a:t>
            </a:r>
          </a:p>
          <a:p>
            <a:pPr marL="285750" indent="-285750">
              <a:spcBef>
                <a:spcPts val="600"/>
              </a:spcBef>
              <a:buFont typeface="Arial" panose="020B0604020202020204" pitchFamily="34" charset="0"/>
              <a:buChar char="•"/>
            </a:pPr>
            <a:r>
              <a:rPr lang="en-US" sz="2600" b="0" i="0" u="none" strike="noStrike" baseline="0">
                <a:solidFill>
                  <a:srgbClr val="231F20"/>
                </a:solidFill>
              </a:rPr>
              <a:t>The </a:t>
            </a:r>
            <a:r>
              <a:rPr lang="en-US" sz="2600" i="0" u="none" strike="noStrike" baseline="0">
                <a:solidFill>
                  <a:srgbClr val="231F20"/>
                </a:solidFill>
              </a:rPr>
              <a:t>Property Team </a:t>
            </a:r>
            <a:r>
              <a:rPr lang="en-US" sz="2600" b="0" i="0" u="none" strike="noStrike" baseline="0">
                <a:solidFill>
                  <a:srgbClr val="231F20"/>
                </a:solidFill>
              </a:rPr>
              <a:t>work hard to support parish ministry through ensuring that clergy and their families have suitable, </a:t>
            </a:r>
            <a:r>
              <a:rPr lang="en-GB" sz="2600" b="0" i="0" u="none" strike="noStrike" baseline="0">
                <a:solidFill>
                  <a:srgbClr val="231F20"/>
                </a:solidFill>
              </a:rPr>
              <a:t>comfortable accommodation</a:t>
            </a:r>
          </a:p>
          <a:p>
            <a:pPr marL="285750" indent="-285750">
              <a:spcBef>
                <a:spcPts val="600"/>
              </a:spcBef>
              <a:buFont typeface="Arial" panose="020B0604020202020204" pitchFamily="34" charset="0"/>
              <a:buChar char="•"/>
            </a:pPr>
            <a:r>
              <a:rPr lang="en-GB" sz="2600" b="0" i="0" u="none" strike="noStrike" baseline="0">
                <a:solidFill>
                  <a:srgbClr val="231F20"/>
                </a:solidFill>
              </a:rPr>
              <a:t>The team aims to deliver sustainable and cost-effective work, </a:t>
            </a:r>
            <a:r>
              <a:rPr lang="en-US" sz="2600" b="0" i="0" u="none" strike="noStrike" baseline="0">
                <a:solidFill>
                  <a:srgbClr val="231F20"/>
                </a:solidFill>
              </a:rPr>
              <a:t>aligning our property use with our Southwark </a:t>
            </a:r>
            <a:r>
              <a:rPr lang="en-US" sz="2600">
                <a:solidFill>
                  <a:srgbClr val="231F20"/>
                </a:solidFill>
              </a:rPr>
              <a:t>diocesan </a:t>
            </a:r>
            <a:r>
              <a:rPr lang="en-US" sz="2600" b="0" i="0" u="none" strike="noStrike" baseline="0">
                <a:solidFill>
                  <a:srgbClr val="231F20"/>
                </a:solidFill>
              </a:rPr>
              <a:t>Vision </a:t>
            </a:r>
            <a:endParaRPr lang="en-GB" sz="2600"/>
          </a:p>
        </p:txBody>
      </p:sp>
      <p:pic>
        <p:nvPicPr>
          <p:cNvPr id="3" name="Picture 2">
            <a:extLst>
              <a:ext uri="{FF2B5EF4-FFF2-40B4-BE49-F238E27FC236}">
                <a16:creationId xmlns:a16="http://schemas.microsoft.com/office/drawing/2014/main" id="{E1D7248B-C2F7-D4F2-9E0E-2317426205E1}"/>
              </a:ext>
            </a:extLst>
          </p:cNvPr>
          <p:cNvPicPr>
            <a:picLocks noChangeAspect="1"/>
          </p:cNvPicPr>
          <p:nvPr/>
        </p:nvPicPr>
        <p:blipFill rotWithShape="1">
          <a:blip r:embed="rId5">
            <a:extLst>
              <a:ext uri="{28A0092B-C50C-407E-A947-70E740481C1C}">
                <a14:useLocalDpi xmlns:a14="http://schemas.microsoft.com/office/drawing/2010/main" val="0"/>
              </a:ext>
            </a:extLst>
          </a:blip>
          <a:srcRect l="752" t="33363" r="86351" b="54321"/>
          <a:stretch/>
        </p:blipFill>
        <p:spPr bwMode="auto">
          <a:xfrm>
            <a:off x="9433147" y="360000"/>
            <a:ext cx="1143000" cy="52387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DAFC7E18-6844-B452-D427-EDEFFE9E6705}"/>
              </a:ext>
            </a:extLst>
          </p:cNvPr>
          <p:cNvPicPr>
            <a:picLocks noChangeAspect="1"/>
          </p:cNvPicPr>
          <p:nvPr/>
        </p:nvPicPr>
        <p:blipFill>
          <a:blip r:embed="rId6"/>
          <a:srcRect l="83737" t="29688" r="2588" b="55258"/>
          <a:stretch>
            <a:fillRect/>
          </a:stretch>
        </p:blipFill>
        <p:spPr>
          <a:xfrm>
            <a:off x="10665756" y="360000"/>
            <a:ext cx="1166243" cy="523875"/>
          </a:xfrm>
          <a:prstGeom prst="rect">
            <a:avLst/>
          </a:prstGeom>
        </p:spPr>
      </p:pic>
    </p:spTree>
    <p:extLst>
      <p:ext uri="{BB962C8B-B14F-4D97-AF65-F5344CB8AC3E}">
        <p14:creationId xmlns:p14="http://schemas.microsoft.com/office/powerpoint/2010/main" val="152347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306"/>
          <a:stretch/>
        </p:blipFill>
        <p:spPr>
          <a:xfrm>
            <a:off x="11178743" y="194334"/>
            <a:ext cx="816843" cy="6425514"/>
          </a:xfrm>
          <a:prstGeom prst="rect">
            <a:avLst/>
          </a:prstGeom>
        </p:spPr>
      </p:pic>
      <p:sp>
        <p:nvSpPr>
          <p:cNvPr id="4" name="Title 1"/>
          <p:cNvSpPr txBox="1">
            <a:spLocks/>
          </p:cNvSpPr>
          <p:nvPr/>
        </p:nvSpPr>
        <p:spPr>
          <a:xfrm>
            <a:off x="974310" y="159074"/>
            <a:ext cx="11217690"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b="1">
              <a:latin typeface="Trebuchet MS" panose="020B0603020202020204" pitchFamily="34" charset="0"/>
            </a:endParaRPr>
          </a:p>
        </p:txBody>
      </p:sp>
      <p:sp>
        <p:nvSpPr>
          <p:cNvPr id="5" name="Subtitle 2"/>
          <p:cNvSpPr txBox="1">
            <a:spLocks/>
          </p:cNvSpPr>
          <p:nvPr/>
        </p:nvSpPr>
        <p:spPr>
          <a:xfrm>
            <a:off x="687752" y="3475981"/>
            <a:ext cx="11144740" cy="2285226"/>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20000"/>
              </a:lnSpc>
              <a:spcBef>
                <a:spcPts val="600"/>
              </a:spcBef>
              <a:buFont typeface="Arial" panose="020B0604020202020204" pitchFamily="34" charset="0"/>
              <a:buChar char="•"/>
            </a:pPr>
            <a:r>
              <a:rPr lang="en-GB" sz="9600">
                <a:solidFill>
                  <a:srgbClr val="000000"/>
                </a:solidFill>
              </a:rPr>
              <a:t>Training and other ministry support amounts to £19,700 for 2027, is 20% of total indicative costs and increased by 2% on 2026 costs.</a:t>
            </a:r>
          </a:p>
          <a:p>
            <a:pPr marL="285750" indent="-285750" algn="l">
              <a:lnSpc>
                <a:spcPct val="120000"/>
              </a:lnSpc>
              <a:spcBef>
                <a:spcPts val="600"/>
              </a:spcBef>
              <a:buFont typeface="Arial" panose="020B0604020202020204" pitchFamily="34" charset="0"/>
              <a:buChar char="•"/>
            </a:pPr>
            <a:r>
              <a:rPr lang="en-GB" sz="9600">
                <a:solidFill>
                  <a:srgbClr val="000000"/>
                </a:solidFill>
              </a:rPr>
              <a:t>Includes vocations support, curates’ stipends, national and diocesan training and development for lay and clergy - including our National Ministry Fund payment to cover ordinands’ tuition fees - living and travel expenses</a:t>
            </a:r>
          </a:p>
          <a:p>
            <a:pPr marL="285750" indent="-285750" algn="l">
              <a:lnSpc>
                <a:spcPct val="120000"/>
              </a:lnSpc>
              <a:spcBef>
                <a:spcPts val="600"/>
              </a:spcBef>
              <a:buFont typeface="Arial" panose="020B0604020202020204" pitchFamily="34" charset="0"/>
              <a:buChar char="•"/>
            </a:pPr>
            <a:r>
              <a:rPr lang="en-GB" sz="9600">
                <a:solidFill>
                  <a:srgbClr val="000000"/>
                </a:solidFill>
              </a:rPr>
              <a:t>Mission team including Mission Action Planning, Children and Young People’s team, Fresh Expressions and Pioneering encouraging FxC, Hub and Resourcing Churches</a:t>
            </a:r>
            <a:r>
              <a:rPr lang="en-GB" sz="2800">
                <a:solidFill>
                  <a:srgbClr val="000000"/>
                </a:solidFill>
                <a:latin typeface="Trebuchet MS" panose="020B0603020202020204" pitchFamily="34" charset="0"/>
              </a:rPr>
              <a:t>.</a:t>
            </a:r>
          </a:p>
          <a:p>
            <a:pPr marL="285750" indent="-285750" algn="l">
              <a:lnSpc>
                <a:spcPct val="120000"/>
              </a:lnSpc>
              <a:spcBef>
                <a:spcPts val="600"/>
              </a:spcBef>
              <a:buFont typeface="Arial" panose="020B0604020202020204" pitchFamily="34" charset="0"/>
              <a:buChar char="•"/>
            </a:pPr>
            <a:endParaRPr lang="en-GB" sz="2600">
              <a:latin typeface="Trebuchet MS" panose="020B0603020202020204" pitchFamily="34" charset="0"/>
            </a:endParaRPr>
          </a:p>
        </p:txBody>
      </p:sp>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a:solidFill>
                  <a:srgbClr val="000000"/>
                </a:solidFill>
                <a:latin typeface="Trebuchet MS" panose="020B0603020202020204" pitchFamily="34" charset="0"/>
              </a:rPr>
              <a:t>Christ Centred </a:t>
            </a:r>
            <a:r>
              <a:rPr lang="en-GB" sz="1800" b="0" i="0" u="none" strike="noStrike" baseline="30000">
                <a:solidFill>
                  <a:srgbClr val="FF0000"/>
                </a:solidFill>
                <a:latin typeface="Trebuchet MS" panose="020B0603020202020204" pitchFamily="34" charset="0"/>
              </a:rPr>
              <a:t>|</a:t>
            </a:r>
            <a:r>
              <a:rPr lang="en-GB" sz="1800" b="0" i="0" u="none" strike="noStrike" baseline="3000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sp>
        <p:nvSpPr>
          <p:cNvPr id="9" name="TextBox 8">
            <a:extLst>
              <a:ext uri="{FF2B5EF4-FFF2-40B4-BE49-F238E27FC236}">
                <a16:creationId xmlns:a16="http://schemas.microsoft.com/office/drawing/2014/main" id="{643F43FC-AEB7-9F18-D016-625E37F0D943}"/>
              </a:ext>
            </a:extLst>
          </p:cNvPr>
          <p:cNvSpPr txBox="1"/>
          <p:nvPr/>
        </p:nvSpPr>
        <p:spPr>
          <a:xfrm>
            <a:off x="940097" y="194334"/>
            <a:ext cx="9246490" cy="707886"/>
          </a:xfrm>
          <a:prstGeom prst="rect">
            <a:avLst/>
          </a:prstGeom>
          <a:noFill/>
        </p:spPr>
        <p:txBody>
          <a:bodyPr wrap="square" rtlCol="0">
            <a:spAutoFit/>
          </a:bodyPr>
          <a:lstStyle/>
          <a:p>
            <a:r>
              <a:rPr lang="en-GB" sz="4000">
                <a:latin typeface="Trebuchet MS" panose="020B0603020202020204" pitchFamily="34" charset="0"/>
              </a:rPr>
              <a:t>Training and other ministry support</a:t>
            </a:r>
          </a:p>
        </p:txBody>
      </p:sp>
      <p:pic>
        <p:nvPicPr>
          <p:cNvPr id="10" name="Picture 9" descr="A group of people with white background">
            <a:extLst>
              <a:ext uri="{FF2B5EF4-FFF2-40B4-BE49-F238E27FC236}">
                <a16:creationId xmlns:a16="http://schemas.microsoft.com/office/drawing/2014/main" id="{ED5C80BE-2C76-EE18-FCA4-774B17E79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511" y="1959740"/>
            <a:ext cx="1107130" cy="913097"/>
          </a:xfrm>
          <a:prstGeom prst="rect">
            <a:avLst/>
          </a:prstGeom>
        </p:spPr>
      </p:pic>
      <p:sp>
        <p:nvSpPr>
          <p:cNvPr id="12" name="TextBox 11">
            <a:extLst>
              <a:ext uri="{FF2B5EF4-FFF2-40B4-BE49-F238E27FC236}">
                <a16:creationId xmlns:a16="http://schemas.microsoft.com/office/drawing/2014/main" id="{5FDCECB8-090E-4BBC-181C-2F57EAFE3111}"/>
              </a:ext>
            </a:extLst>
          </p:cNvPr>
          <p:cNvSpPr txBox="1"/>
          <p:nvPr/>
        </p:nvSpPr>
        <p:spPr>
          <a:xfrm>
            <a:off x="359508" y="1195411"/>
            <a:ext cx="11084798" cy="2092881"/>
          </a:xfrm>
          <a:prstGeom prst="rect">
            <a:avLst/>
          </a:prstGeom>
          <a:noFill/>
        </p:spPr>
        <p:txBody>
          <a:bodyPr wrap="square">
            <a:spAutoFit/>
          </a:bodyPr>
          <a:lstStyle/>
          <a:p>
            <a:pPr>
              <a:spcBef>
                <a:spcPts val="600"/>
              </a:spcBef>
            </a:pPr>
            <a:r>
              <a:rPr lang="en-GB" sz="2400">
                <a:solidFill>
                  <a:schemeClr val="accent5">
                    <a:lumMod val="75000"/>
                  </a:schemeClr>
                </a:solidFill>
                <a:latin typeface="Univers Condensed" panose="020B0506020202050204" pitchFamily="34" charset="0"/>
              </a:rPr>
              <a:t>Vocations and Clergy Formation Team supported 28 ordinands in training, as well as 65 curates and their training incumbents. </a:t>
            </a:r>
            <a:r>
              <a:rPr lang="en-GB" sz="2400">
                <a:solidFill>
                  <a:srgbClr val="233487"/>
                </a:solidFill>
                <a:latin typeface="Univers Condensed" panose="020B0506020202050204" pitchFamily="34" charset="0"/>
              </a:rPr>
              <a:t>2025 cohort for the Bishop’s Certificate was our biggest and most diverse ever, with 87 students taking part</a:t>
            </a:r>
          </a:p>
          <a:p>
            <a:pPr>
              <a:spcBef>
                <a:spcPts val="600"/>
              </a:spcBef>
            </a:pPr>
            <a:r>
              <a:rPr lang="en-GB" sz="2400">
                <a:solidFill>
                  <a:srgbClr val="233487"/>
                </a:solidFill>
                <a:latin typeface="Univers Condensed" panose="020B0506020202050204" pitchFamily="34" charset="0"/>
              </a:rPr>
              <a:t>36 people trained on the Children and Young People Catalyst course</a:t>
            </a:r>
          </a:p>
          <a:p>
            <a:pPr>
              <a:spcBef>
                <a:spcPts val="600"/>
              </a:spcBef>
            </a:pPr>
            <a:r>
              <a:rPr lang="en-GB" sz="2400">
                <a:solidFill>
                  <a:srgbClr val="233487"/>
                </a:solidFill>
                <a:latin typeface="Univers Condensed" panose="020B0506020202050204" pitchFamily="34" charset="0"/>
              </a:rPr>
              <a:t>Dean of Revitalisation supported 83 parishes through Mission Action Planning training</a:t>
            </a:r>
          </a:p>
        </p:txBody>
      </p:sp>
      <p:pic>
        <p:nvPicPr>
          <p:cNvPr id="3" name="Picture 2">
            <a:extLst>
              <a:ext uri="{FF2B5EF4-FFF2-40B4-BE49-F238E27FC236}">
                <a16:creationId xmlns:a16="http://schemas.microsoft.com/office/drawing/2014/main" id="{3DEB380B-E148-472B-D78F-E73F31B9F3D6}"/>
              </a:ext>
            </a:extLst>
          </p:cNvPr>
          <p:cNvPicPr>
            <a:picLocks noChangeAspect="1"/>
          </p:cNvPicPr>
          <p:nvPr/>
        </p:nvPicPr>
        <p:blipFill rotWithShape="1">
          <a:blip r:embed="rId5">
            <a:extLst>
              <a:ext uri="{28A0092B-C50C-407E-A947-70E740481C1C}">
                <a14:useLocalDpi xmlns:a14="http://schemas.microsoft.com/office/drawing/2010/main" val="0"/>
              </a:ext>
            </a:extLst>
          </a:blip>
          <a:srcRect l="108" t="45231" r="86419" b="35793"/>
          <a:stretch/>
        </p:blipFill>
        <p:spPr bwMode="auto">
          <a:xfrm>
            <a:off x="9547319" y="269017"/>
            <a:ext cx="1168192" cy="789658"/>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6DDE336E-E220-36D0-4D17-5749D390E0EE}"/>
              </a:ext>
            </a:extLst>
          </p:cNvPr>
          <p:cNvPicPr>
            <a:picLocks noChangeAspect="1"/>
          </p:cNvPicPr>
          <p:nvPr/>
        </p:nvPicPr>
        <p:blipFill rotWithShape="1">
          <a:blip r:embed="rId5">
            <a:extLst>
              <a:ext uri="{28A0092B-C50C-407E-A947-70E740481C1C}">
                <a14:useLocalDpi xmlns:a14="http://schemas.microsoft.com/office/drawing/2010/main" val="0"/>
              </a:ext>
            </a:extLst>
          </a:blip>
          <a:srcRect l="87405" t="48475" r="1561" b="36072"/>
          <a:stretch/>
        </p:blipFill>
        <p:spPr bwMode="auto">
          <a:xfrm>
            <a:off x="10732617" y="319778"/>
            <a:ext cx="1099383" cy="7388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594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4310" y="159074"/>
            <a:ext cx="11217690" cy="8515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b="1">
              <a:latin typeface="Trebuchet MS" panose="020B0603020202020204" pitchFamily="34" charset="0"/>
            </a:endParaRPr>
          </a:p>
        </p:txBody>
      </p:sp>
      <p:sp>
        <p:nvSpPr>
          <p:cNvPr id="5" name="Subtitle 2"/>
          <p:cNvSpPr txBox="1">
            <a:spLocks/>
          </p:cNvSpPr>
          <p:nvPr/>
        </p:nvSpPr>
        <p:spPr>
          <a:xfrm>
            <a:off x="940097" y="4816006"/>
            <a:ext cx="10243380" cy="22731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Clr>
                <a:srgbClr val="FF0000"/>
              </a:buClr>
              <a:buFont typeface="Arial" panose="020B0604020202020204" pitchFamily="34" charset="0"/>
              <a:buChar char="•"/>
            </a:pPr>
            <a:endParaRPr lang="en-GB" sz="2600">
              <a:latin typeface="Trebuchet MS" panose="020B0603020202020204"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306"/>
          <a:stretch/>
        </p:blipFill>
        <p:spPr>
          <a:xfrm>
            <a:off x="11149264" y="222421"/>
            <a:ext cx="816843" cy="6425514"/>
          </a:xfrm>
          <a:prstGeom prst="rect">
            <a:avLst/>
          </a:prstGeom>
        </p:spPr>
      </p:pic>
      <p:sp>
        <p:nvSpPr>
          <p:cNvPr id="2" name="TextBox 1">
            <a:extLst>
              <a:ext uri="{FF2B5EF4-FFF2-40B4-BE49-F238E27FC236}">
                <a16:creationId xmlns:a16="http://schemas.microsoft.com/office/drawing/2014/main" id="{F030E2A4-FEF2-DFBE-A0FC-356C2BC9F862}"/>
              </a:ext>
            </a:extLst>
          </p:cNvPr>
          <p:cNvSpPr txBox="1"/>
          <p:nvPr/>
        </p:nvSpPr>
        <p:spPr>
          <a:xfrm>
            <a:off x="4542708" y="6509435"/>
            <a:ext cx="2556592" cy="276999"/>
          </a:xfrm>
          <a:prstGeom prst="rect">
            <a:avLst/>
          </a:prstGeom>
          <a:noFill/>
        </p:spPr>
        <p:txBody>
          <a:bodyPr wrap="square" rtlCol="0">
            <a:spAutoFit/>
          </a:bodyPr>
          <a:lstStyle/>
          <a:p>
            <a:r>
              <a:rPr lang="en-GB" sz="1800" b="0" i="0" u="none" strike="noStrike" baseline="30000">
                <a:solidFill>
                  <a:srgbClr val="000000"/>
                </a:solidFill>
                <a:latin typeface="Trebuchet MS" panose="020B0603020202020204" pitchFamily="34" charset="0"/>
              </a:rPr>
              <a:t>Christ Centred </a:t>
            </a:r>
            <a:r>
              <a:rPr lang="en-GB" sz="1800" b="0" i="0" u="none" strike="noStrike" baseline="30000">
                <a:solidFill>
                  <a:srgbClr val="FF0000"/>
                </a:solidFill>
                <a:latin typeface="Trebuchet MS" panose="020B0603020202020204" pitchFamily="34" charset="0"/>
              </a:rPr>
              <a:t>|</a:t>
            </a:r>
            <a:r>
              <a:rPr lang="en-GB" sz="1800" b="0" i="0" u="none" strike="noStrike" baseline="30000">
                <a:solidFill>
                  <a:srgbClr val="000000"/>
                </a:solidFill>
                <a:latin typeface="Trebuchet MS" panose="020B0603020202020204" pitchFamily="34" charset="0"/>
              </a:rPr>
              <a:t> Outward Focused</a:t>
            </a:r>
          </a:p>
        </p:txBody>
      </p:sp>
      <p:pic>
        <p:nvPicPr>
          <p:cNvPr id="6" name="Picture 5" descr="A red and white shield with a monster and a red and white shield&#10;&#10;Description automatically generated">
            <a:extLst>
              <a:ext uri="{FF2B5EF4-FFF2-40B4-BE49-F238E27FC236}">
                <a16:creationId xmlns:a16="http://schemas.microsoft.com/office/drawing/2014/main" id="{21B25084-C651-3F5E-A73A-0935674F2B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000" y="360000"/>
            <a:ext cx="396000" cy="396000"/>
          </a:xfrm>
          <a:prstGeom prst="rect">
            <a:avLst/>
          </a:prstGeom>
        </p:spPr>
      </p:pic>
      <p:sp>
        <p:nvSpPr>
          <p:cNvPr id="9" name="TextBox 8">
            <a:extLst>
              <a:ext uri="{FF2B5EF4-FFF2-40B4-BE49-F238E27FC236}">
                <a16:creationId xmlns:a16="http://schemas.microsoft.com/office/drawing/2014/main" id="{643F43FC-AEB7-9F18-D016-625E37F0D943}"/>
              </a:ext>
            </a:extLst>
          </p:cNvPr>
          <p:cNvSpPr txBox="1"/>
          <p:nvPr/>
        </p:nvSpPr>
        <p:spPr>
          <a:xfrm>
            <a:off x="940097" y="158731"/>
            <a:ext cx="9009246" cy="707886"/>
          </a:xfrm>
          <a:prstGeom prst="rect">
            <a:avLst/>
          </a:prstGeom>
          <a:noFill/>
        </p:spPr>
        <p:txBody>
          <a:bodyPr wrap="square" rtlCol="0">
            <a:spAutoFit/>
          </a:bodyPr>
          <a:lstStyle/>
          <a:p>
            <a:r>
              <a:rPr lang="en-GB" sz="4000"/>
              <a:t>Enabling &amp; support functions for parishes</a:t>
            </a:r>
            <a:endParaRPr lang="en-GB" sz="4000">
              <a:latin typeface="Trebuchet MS" panose="020B0603020202020204" pitchFamily="34" charset="0"/>
            </a:endParaRPr>
          </a:p>
        </p:txBody>
      </p:sp>
      <p:pic>
        <p:nvPicPr>
          <p:cNvPr id="10" name="Picture 9" descr="A group of people in a church">
            <a:extLst>
              <a:ext uri="{FF2B5EF4-FFF2-40B4-BE49-F238E27FC236}">
                <a16:creationId xmlns:a16="http://schemas.microsoft.com/office/drawing/2014/main" id="{7453AD69-6251-CFB6-E4A6-E941FB761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140" y="1313694"/>
            <a:ext cx="1536449" cy="1466114"/>
          </a:xfrm>
          <a:prstGeom prst="rect">
            <a:avLst/>
          </a:prstGeom>
        </p:spPr>
      </p:pic>
      <p:sp>
        <p:nvSpPr>
          <p:cNvPr id="15" name="TextBox 14">
            <a:extLst>
              <a:ext uri="{FF2B5EF4-FFF2-40B4-BE49-F238E27FC236}">
                <a16:creationId xmlns:a16="http://schemas.microsoft.com/office/drawing/2014/main" id="{AC0D025F-95C4-4427-77F8-6A192EF9B308}"/>
              </a:ext>
            </a:extLst>
          </p:cNvPr>
          <p:cNvSpPr txBox="1"/>
          <p:nvPr/>
        </p:nvSpPr>
        <p:spPr>
          <a:xfrm>
            <a:off x="940097" y="3113329"/>
            <a:ext cx="10938979" cy="3200876"/>
          </a:xfrm>
          <a:prstGeom prst="rect">
            <a:avLst/>
          </a:prstGeom>
          <a:noFill/>
        </p:spPr>
        <p:txBody>
          <a:bodyPr wrap="square" rtlCol="0">
            <a:spAutoFit/>
          </a:bodyPr>
          <a:lstStyle/>
          <a:p>
            <a:pPr marL="457200" indent="-457200">
              <a:spcBef>
                <a:spcPts val="600"/>
              </a:spcBef>
              <a:buFont typeface="Arial" panose="020B0604020202020204" pitchFamily="34" charset="0"/>
              <a:buChar char="•"/>
            </a:pPr>
            <a:r>
              <a:rPr lang="en-GB" sz="2600" b="0" i="0" u="none" strike="noStrike" baseline="0">
                <a:solidFill>
                  <a:srgbClr val="000000"/>
                </a:solidFill>
              </a:rPr>
              <a:t>Inc</a:t>
            </a:r>
            <a:r>
              <a:rPr lang="en-GB" sz="2600">
                <a:solidFill>
                  <a:srgbClr val="000000"/>
                </a:solidFill>
              </a:rPr>
              <a:t>ludes Safeguarding – parish Disclosure and Barring (DBS) applications, training and casework</a:t>
            </a:r>
          </a:p>
          <a:p>
            <a:pPr marL="457200" indent="-457200">
              <a:spcBef>
                <a:spcPts val="600"/>
              </a:spcBef>
              <a:buFont typeface="Arial" panose="020B0604020202020204" pitchFamily="34" charset="0"/>
              <a:buChar char="•"/>
            </a:pPr>
            <a:r>
              <a:rPr lang="en-GB" sz="2600">
                <a:solidFill>
                  <a:srgbClr val="000000"/>
                </a:solidFill>
              </a:rPr>
              <a:t>Area teams i.e. Archdeacons and their offices</a:t>
            </a:r>
          </a:p>
          <a:p>
            <a:pPr marL="457200" indent="-457200">
              <a:spcBef>
                <a:spcPts val="600"/>
              </a:spcBef>
              <a:buFont typeface="Arial" panose="020B0604020202020204" pitchFamily="34" charset="0"/>
              <a:buChar char="•"/>
            </a:pPr>
            <a:r>
              <a:rPr lang="en-GB" sz="2600" b="0" i="0" u="none" strike="noStrike" baseline="0">
                <a:solidFill>
                  <a:srgbClr val="000000"/>
                </a:solidFill>
              </a:rPr>
              <a:t>Parish support such as HR advice</a:t>
            </a:r>
            <a:r>
              <a:rPr lang="en-GB" sz="2600">
                <a:solidFill>
                  <a:srgbClr val="000000"/>
                </a:solidFill>
              </a:rPr>
              <a:t>,</a:t>
            </a:r>
            <a:r>
              <a:rPr lang="en-GB" sz="2600" b="0" i="0" u="none" strike="noStrike" baseline="0">
                <a:solidFill>
                  <a:srgbClr val="000000"/>
                </a:solidFill>
              </a:rPr>
              <a:t> Governance, Finance </a:t>
            </a:r>
            <a:r>
              <a:rPr lang="en-GB" sz="2600">
                <a:solidFill>
                  <a:srgbClr val="000000"/>
                </a:solidFill>
              </a:rPr>
              <a:t>and Diocesan Advisory Committee (DAC) i.e. Church buildings advice</a:t>
            </a:r>
          </a:p>
          <a:p>
            <a:pPr marL="457200" indent="-457200">
              <a:spcBef>
                <a:spcPts val="600"/>
              </a:spcBef>
              <a:buFont typeface="Arial" panose="020B0604020202020204" pitchFamily="34" charset="0"/>
              <a:buChar char="•"/>
            </a:pPr>
            <a:r>
              <a:rPr lang="en-GB" sz="2600">
                <a:solidFill>
                  <a:srgbClr val="000000"/>
                </a:solidFill>
              </a:rPr>
              <a:t>Grants to Welcare &amp; Board of Education</a:t>
            </a:r>
          </a:p>
          <a:p>
            <a:pPr marL="457200" indent="-457200">
              <a:spcBef>
                <a:spcPts val="600"/>
              </a:spcBef>
              <a:buFont typeface="Arial" panose="020B0604020202020204" pitchFamily="34" charset="0"/>
              <a:buChar char="•"/>
            </a:pPr>
            <a:r>
              <a:rPr lang="en-GB" sz="2600">
                <a:solidFill>
                  <a:srgbClr val="000000"/>
                </a:solidFill>
              </a:rPr>
              <a:t>Contributions to National Church were reduced in 2026</a:t>
            </a:r>
            <a:endParaRPr lang="en-GB" sz="2600"/>
          </a:p>
        </p:txBody>
      </p:sp>
      <p:sp>
        <p:nvSpPr>
          <p:cNvPr id="16" name="TextBox 15">
            <a:extLst>
              <a:ext uri="{FF2B5EF4-FFF2-40B4-BE49-F238E27FC236}">
                <a16:creationId xmlns:a16="http://schemas.microsoft.com/office/drawing/2014/main" id="{62F0E956-1189-DC81-DD96-BE6C51387C0F}"/>
              </a:ext>
            </a:extLst>
          </p:cNvPr>
          <p:cNvSpPr txBox="1"/>
          <p:nvPr/>
        </p:nvSpPr>
        <p:spPr>
          <a:xfrm>
            <a:off x="2885067" y="1181214"/>
            <a:ext cx="8428463" cy="2308324"/>
          </a:xfrm>
          <a:prstGeom prst="rect">
            <a:avLst/>
          </a:prstGeom>
          <a:noFill/>
        </p:spPr>
        <p:txBody>
          <a:bodyPr wrap="square" rtlCol="0">
            <a:spAutoFit/>
          </a:bodyPr>
          <a:lstStyle/>
          <a:p>
            <a:pPr algn="l"/>
            <a:r>
              <a:rPr lang="en-GB" sz="2400" b="0" i="0" u="none" strike="noStrike" baseline="0">
                <a:solidFill>
                  <a:srgbClr val="104698"/>
                </a:solidFill>
                <a:latin typeface="Univers Condensed" panose="020B0506020202050204" pitchFamily="34" charset="0"/>
              </a:rPr>
              <a:t>136 parish proposals for church buildings recommended</a:t>
            </a:r>
          </a:p>
          <a:p>
            <a:pPr algn="l"/>
            <a:r>
              <a:rPr lang="en-GB" sz="2400">
                <a:solidFill>
                  <a:srgbClr val="104698"/>
                </a:solidFill>
                <a:latin typeface="Univers Condensed" panose="020B0506020202050204" pitchFamily="34" charset="0"/>
              </a:rPr>
              <a:t>More than </a:t>
            </a:r>
            <a:r>
              <a:rPr lang="en-GB" sz="2400" b="1">
                <a:solidFill>
                  <a:srgbClr val="104698"/>
                </a:solidFill>
                <a:latin typeface="Univers Condensed" panose="020B0506020202050204" pitchFamily="34" charset="0"/>
              </a:rPr>
              <a:t>1,500 </a:t>
            </a:r>
            <a:r>
              <a:rPr lang="en-GB" sz="2400">
                <a:solidFill>
                  <a:srgbClr val="104698"/>
                </a:solidFill>
                <a:latin typeface="Univers Condensed" panose="020B0506020202050204" pitchFamily="34" charset="0"/>
              </a:rPr>
              <a:t>people completed at least one of our safeguarding courses</a:t>
            </a:r>
          </a:p>
          <a:p>
            <a:r>
              <a:rPr lang="en-GB" sz="2400">
                <a:solidFill>
                  <a:schemeClr val="accent5">
                    <a:lumMod val="75000"/>
                  </a:schemeClr>
                </a:solidFill>
                <a:latin typeface="Univers Condensed" panose="020B0506020202050204" pitchFamily="34" charset="0"/>
              </a:rPr>
              <a:t>At least </a:t>
            </a:r>
            <a:r>
              <a:rPr lang="en-GB" sz="2400" b="1">
                <a:solidFill>
                  <a:schemeClr val="accent5">
                    <a:lumMod val="75000"/>
                  </a:schemeClr>
                </a:solidFill>
                <a:latin typeface="Univers Condensed" panose="020B0506020202050204" pitchFamily="34" charset="0"/>
              </a:rPr>
              <a:t>169 separate enquiries, </a:t>
            </a:r>
            <a:r>
              <a:rPr lang="en-GB" sz="2400">
                <a:solidFill>
                  <a:schemeClr val="accent5">
                    <a:lumMod val="75000"/>
                  </a:schemeClr>
                </a:solidFill>
                <a:latin typeface="Univers Condensed" panose="020B0506020202050204" pitchFamily="34" charset="0"/>
              </a:rPr>
              <a:t>with parishes seeking advice about a variety of employment matters with our HR team</a:t>
            </a:r>
            <a:endParaRPr lang="en-GB" sz="2400">
              <a:solidFill>
                <a:srgbClr val="104698"/>
              </a:solidFill>
              <a:latin typeface="Univers Condensed" panose="020B0506020202050204" pitchFamily="34" charset="0"/>
            </a:endParaRPr>
          </a:p>
          <a:p>
            <a:pPr algn="l"/>
            <a:endParaRPr lang="en-US" sz="2400" i="0" u="none" strike="noStrike" baseline="0">
              <a:solidFill>
                <a:srgbClr val="104698"/>
              </a:solidFill>
              <a:latin typeface="Univers Condensed" panose="020B0506020202050204" pitchFamily="34" charset="0"/>
            </a:endParaRPr>
          </a:p>
        </p:txBody>
      </p:sp>
      <p:pic>
        <p:nvPicPr>
          <p:cNvPr id="8" name="Picture 7">
            <a:extLst>
              <a:ext uri="{FF2B5EF4-FFF2-40B4-BE49-F238E27FC236}">
                <a16:creationId xmlns:a16="http://schemas.microsoft.com/office/drawing/2014/main" id="{005D4434-5EC7-635F-099C-57534969CC4E}"/>
              </a:ext>
            </a:extLst>
          </p:cNvPr>
          <p:cNvPicPr>
            <a:picLocks noChangeAspect="1"/>
          </p:cNvPicPr>
          <p:nvPr/>
        </p:nvPicPr>
        <p:blipFill rotWithShape="1">
          <a:blip r:embed="rId6">
            <a:extLst>
              <a:ext uri="{28A0092B-C50C-407E-A947-70E740481C1C}">
                <a14:useLocalDpi xmlns:a14="http://schemas.microsoft.com/office/drawing/2010/main" val="0"/>
              </a:ext>
            </a:extLst>
          </a:blip>
          <a:srcRect l="753" t="70533" r="86674" b="7299"/>
          <a:stretch/>
        </p:blipFill>
        <p:spPr bwMode="auto">
          <a:xfrm>
            <a:off x="9892300" y="355208"/>
            <a:ext cx="822885" cy="696287"/>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2D80092C-92E1-FD96-923B-9E1D4C5A9F24}"/>
              </a:ext>
            </a:extLst>
          </p:cNvPr>
          <p:cNvPicPr>
            <a:picLocks noChangeAspect="1"/>
          </p:cNvPicPr>
          <p:nvPr/>
        </p:nvPicPr>
        <p:blipFill>
          <a:blip r:embed="rId7"/>
          <a:srcRect l="86351" t="61422" r="5202" b="23750"/>
          <a:stretch>
            <a:fillRect/>
          </a:stretch>
        </p:blipFill>
        <p:spPr>
          <a:xfrm>
            <a:off x="10859878" y="355209"/>
            <a:ext cx="972122" cy="696286"/>
          </a:xfrm>
          <a:prstGeom prst="rect">
            <a:avLst/>
          </a:prstGeom>
        </p:spPr>
      </p:pic>
    </p:spTree>
    <p:extLst>
      <p:ext uri="{BB962C8B-B14F-4D97-AF65-F5344CB8AC3E}">
        <p14:creationId xmlns:p14="http://schemas.microsoft.com/office/powerpoint/2010/main" val="95086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846-9463-05AC-4EFF-86613A1BA76D}"/>
              </a:ext>
            </a:extLst>
          </p:cNvPr>
          <p:cNvSpPr>
            <a:spLocks noGrp="1"/>
          </p:cNvSpPr>
          <p:nvPr>
            <p:ph type="title"/>
          </p:nvPr>
        </p:nvSpPr>
        <p:spPr>
          <a:xfrm>
            <a:off x="1560443" y="270234"/>
            <a:ext cx="10310942" cy="654105"/>
          </a:xfrm>
        </p:spPr>
        <p:txBody>
          <a:bodyPr>
            <a:noAutofit/>
          </a:bodyPr>
          <a:lstStyle/>
          <a:p>
            <a:r>
              <a:rPr lang="en-GB" b="1">
                <a:latin typeface="+mn-lt"/>
              </a:rPr>
              <a:t>What your PSF pledge does not pay for</a:t>
            </a:r>
          </a:p>
        </p:txBody>
      </p:sp>
      <p:sp>
        <p:nvSpPr>
          <p:cNvPr id="3" name="Content Placeholder 2">
            <a:extLst>
              <a:ext uri="{FF2B5EF4-FFF2-40B4-BE49-F238E27FC236}">
                <a16:creationId xmlns:a16="http://schemas.microsoft.com/office/drawing/2014/main" id="{446D7DEC-89A8-4CA9-80DB-DC3E5F0E7889}"/>
              </a:ext>
            </a:extLst>
          </p:cNvPr>
          <p:cNvSpPr>
            <a:spLocks noGrp="1"/>
          </p:cNvSpPr>
          <p:nvPr>
            <p:ph idx="1"/>
          </p:nvPr>
        </p:nvSpPr>
        <p:spPr>
          <a:xfrm>
            <a:off x="288758" y="1857676"/>
            <a:ext cx="11648408" cy="4730090"/>
          </a:xfrm>
        </p:spPr>
        <p:txBody>
          <a:bodyPr>
            <a:noAutofit/>
          </a:bodyPr>
          <a:lstStyle/>
          <a:p>
            <a:pPr marL="457200" indent="-457200" algn="l">
              <a:lnSpc>
                <a:spcPct val="100000"/>
              </a:lnSpc>
              <a:spcBef>
                <a:spcPts val="600"/>
              </a:spcBef>
              <a:buFont typeface="Arial" panose="020B0604020202020204" pitchFamily="34" charset="0"/>
              <a:buChar char="•"/>
            </a:pPr>
            <a:r>
              <a:rPr lang="en-GB" sz="2600">
                <a:latin typeface="+mn-lt"/>
              </a:rPr>
              <a:t>Bishops: the Church Commissioners pay for Diocesan and Area Bishops</a:t>
            </a:r>
          </a:p>
          <a:p>
            <a:pPr marL="457200" indent="-457200" algn="l">
              <a:lnSpc>
                <a:spcPct val="100000"/>
              </a:lnSpc>
              <a:spcBef>
                <a:spcPts val="600"/>
              </a:spcBef>
              <a:buFont typeface="Arial" panose="020B0604020202020204" pitchFamily="34" charset="0"/>
              <a:buChar char="•"/>
            </a:pPr>
            <a:r>
              <a:rPr lang="en-GB" sz="2600">
                <a:latin typeface="+mn-lt"/>
              </a:rPr>
              <a:t>Some Diocesan posts are time-limited and are fully or part-funded  from grants e.g. Net Zero Carbon, Racial Justice, DIP Project posts. (In 2025 40.5 FTE posts were national funded fixed term posts in parishes/diocese) </a:t>
            </a:r>
          </a:p>
          <a:p>
            <a:pPr marL="457200" indent="-457200" algn="l">
              <a:lnSpc>
                <a:spcPct val="100000"/>
              </a:lnSpc>
              <a:spcBef>
                <a:spcPts val="600"/>
              </a:spcBef>
              <a:buFont typeface="Arial" panose="020B0604020202020204" pitchFamily="34" charset="0"/>
              <a:buChar char="•"/>
            </a:pPr>
            <a:r>
              <a:rPr lang="en-GB" sz="2600">
                <a:latin typeface="+mn-lt"/>
              </a:rPr>
              <a:t>Specific projects where we have secured funding e.g. Diocesan Investment Programme/Strategic Development Projects e.g YMIC, Bubble Church</a:t>
            </a:r>
          </a:p>
          <a:p>
            <a:pPr marL="457200" indent="-457200" algn="l">
              <a:lnSpc>
                <a:spcPct val="100000"/>
              </a:lnSpc>
              <a:spcBef>
                <a:spcPts val="600"/>
              </a:spcBef>
              <a:buFont typeface="Arial" panose="020B0604020202020204" pitchFamily="34" charset="0"/>
              <a:buChar char="•"/>
            </a:pPr>
            <a:r>
              <a:rPr lang="en-GB" sz="2600">
                <a:latin typeface="+mn-lt"/>
              </a:rPr>
              <a:t>Where costs are covered by the National Church’s grants e.g. Building for Mission grants</a:t>
            </a:r>
          </a:p>
          <a:p>
            <a:pPr marL="457200" indent="-457200" algn="l">
              <a:lnSpc>
                <a:spcPct val="100000"/>
              </a:lnSpc>
              <a:spcBef>
                <a:spcPts val="600"/>
              </a:spcBef>
              <a:buFont typeface="Arial" panose="020B0604020202020204" pitchFamily="34" charset="0"/>
              <a:buChar char="•"/>
            </a:pPr>
            <a:r>
              <a:rPr lang="en-GB" sz="2600">
                <a:latin typeface="+mn-lt"/>
              </a:rPr>
              <a:t>Contribution to property costs for non-parish ministry properties and major repairs to parsonage properties</a:t>
            </a:r>
          </a:p>
          <a:p>
            <a:pPr marL="457200" indent="-457200" algn="l">
              <a:lnSpc>
                <a:spcPct val="100000"/>
              </a:lnSpc>
              <a:spcBef>
                <a:spcPts val="600"/>
              </a:spcBef>
              <a:buFont typeface="Arial" panose="020B0604020202020204" pitchFamily="34" charset="0"/>
              <a:buChar char="•"/>
            </a:pPr>
            <a:r>
              <a:rPr lang="en-GB" sz="2600">
                <a:latin typeface="+mn-lt"/>
              </a:rPr>
              <a:t>The Cathedral is responsible for its own costs and makes a pledge to the PSF</a:t>
            </a:r>
          </a:p>
        </p:txBody>
      </p:sp>
    </p:spTree>
    <p:extLst>
      <p:ext uri="{BB962C8B-B14F-4D97-AF65-F5344CB8AC3E}">
        <p14:creationId xmlns:p14="http://schemas.microsoft.com/office/powerpoint/2010/main" val="1230878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E10D870-EAEB-C419-1C7A-3F31326874AE}"/>
              </a:ext>
            </a:extLst>
          </p:cNvPr>
          <p:cNvSpPr/>
          <p:nvPr/>
        </p:nvSpPr>
        <p:spPr>
          <a:xfrm>
            <a:off x="1032730" y="1877134"/>
            <a:ext cx="10854470" cy="4267096"/>
          </a:xfrm>
          <a:prstGeom prst="round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B885CD23-0F79-E562-D3F9-99CE73783B0C}"/>
              </a:ext>
            </a:extLst>
          </p:cNvPr>
          <p:cNvSpPr>
            <a:spLocks/>
          </p:cNvSpPr>
          <p:nvPr/>
        </p:nvSpPr>
        <p:spPr>
          <a:xfrm>
            <a:off x="1445116" y="1877134"/>
            <a:ext cx="10029697" cy="3769790"/>
          </a:xfrm>
          <a:prstGeom prst="rect">
            <a:avLst/>
          </a:prstGeom>
        </p:spPr>
        <p:txBody>
          <a:bodyPr>
            <a:noAutofit/>
          </a:bodyPr>
          <a:lstStyle/>
          <a:p>
            <a:pPr>
              <a:lnSpc>
                <a:spcPct val="120000"/>
              </a:lnSpc>
              <a:buClr>
                <a:srgbClr val="FF0000"/>
              </a:buClr>
            </a:pPr>
            <a:r>
              <a:rPr lang="en-GB" sz="2800"/>
              <a:t>“</a:t>
            </a:r>
            <a:r>
              <a:rPr lang="en-GB" sz="2800" b="1"/>
              <a:t>The gap has widened between PSF requests and pledge offers</a:t>
            </a:r>
            <a:r>
              <a:rPr lang="en-GB" sz="2800"/>
              <a:t>. In 2026 we had a 3.2% gap between what we asked for and what we received. We have controlled costs so that the cost of supporting one priest in one parish has risen by only 3% this year. </a:t>
            </a:r>
            <a:r>
              <a:rPr lang="en-GB" sz="2800" b="1"/>
              <a:t>Please aim to offer an increase above 3%. We need a 7.5% increase in PSF giving in 2027 to break even</a:t>
            </a:r>
            <a:r>
              <a:rPr lang="en-GB" sz="2800"/>
              <a:t>. Your generous giving could make a big difference!” </a:t>
            </a:r>
          </a:p>
          <a:p>
            <a:pPr>
              <a:lnSpc>
                <a:spcPct val="120000"/>
              </a:lnSpc>
              <a:buClr>
                <a:srgbClr val="FF0000"/>
              </a:buClr>
            </a:pPr>
            <a:r>
              <a:rPr lang="en-GB" sz="2800"/>
              <a:t>                          (Bishop Rosemarie &amp; Nicola, our Diocesan Secretary)</a:t>
            </a:r>
            <a:endParaRPr lang="en-GB" sz="2800">
              <a:latin typeface="Trebuchet MS" panose="020B0603020202020204" pitchFamily="34" charset="0"/>
            </a:endParaRPr>
          </a:p>
        </p:txBody>
      </p:sp>
      <p:sp>
        <p:nvSpPr>
          <p:cNvPr id="2" name="Rectangle 1">
            <a:extLst>
              <a:ext uri="{FF2B5EF4-FFF2-40B4-BE49-F238E27FC236}">
                <a16:creationId xmlns:a16="http://schemas.microsoft.com/office/drawing/2014/main" id="{AA08FDAB-6F6F-FB2F-5300-89FAFE35E5C7}"/>
              </a:ext>
            </a:extLst>
          </p:cNvPr>
          <p:cNvSpPr/>
          <p:nvPr/>
        </p:nvSpPr>
        <p:spPr>
          <a:xfrm>
            <a:off x="1894667" y="179737"/>
            <a:ext cx="9867578" cy="971181"/>
          </a:xfrm>
          <a:prstGeom prst="rect">
            <a:avLst/>
          </a:prstGeom>
          <a:solidFill>
            <a:srgbClr val="233487"/>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a:t>
            </a:r>
            <a:r>
              <a:rPr lang="en-GB" sz="3200" b="1"/>
              <a:t>Your generous giving could make a big difference! ”</a:t>
            </a:r>
          </a:p>
        </p:txBody>
      </p:sp>
    </p:spTree>
    <p:extLst>
      <p:ext uri="{BB962C8B-B14F-4D97-AF65-F5344CB8AC3E}">
        <p14:creationId xmlns:p14="http://schemas.microsoft.com/office/powerpoint/2010/main" val="3598311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846-9463-05AC-4EFF-86613A1BA76D}"/>
              </a:ext>
            </a:extLst>
          </p:cNvPr>
          <p:cNvSpPr>
            <a:spLocks noGrp="1"/>
          </p:cNvSpPr>
          <p:nvPr>
            <p:ph type="title"/>
          </p:nvPr>
        </p:nvSpPr>
        <p:spPr>
          <a:xfrm>
            <a:off x="1560443" y="270234"/>
            <a:ext cx="10310942" cy="654105"/>
          </a:xfrm>
        </p:spPr>
        <p:txBody>
          <a:bodyPr>
            <a:normAutofit fontScale="90000"/>
          </a:bodyPr>
          <a:lstStyle/>
          <a:p>
            <a:r>
              <a:rPr lang="en-GB" sz="4000">
                <a:solidFill>
                  <a:srgbClr val="000000"/>
                </a:solidFill>
                <a:latin typeface="Trebuchet MS" panose="020B0603020202020204" pitchFamily="34" charset="0"/>
              </a:rPr>
              <a:t> </a:t>
            </a:r>
            <a:br>
              <a:rPr lang="en-GB" sz="4000">
                <a:solidFill>
                  <a:srgbClr val="000000"/>
                </a:solidFill>
                <a:latin typeface="Trebuchet MS" panose="020B0603020202020204" pitchFamily="34" charset="0"/>
              </a:rPr>
            </a:br>
            <a:endParaRPr lang="en-GB" sz="3800"/>
          </a:p>
        </p:txBody>
      </p:sp>
      <p:sp>
        <p:nvSpPr>
          <p:cNvPr id="5" name="TextBox 4">
            <a:extLst>
              <a:ext uri="{FF2B5EF4-FFF2-40B4-BE49-F238E27FC236}">
                <a16:creationId xmlns:a16="http://schemas.microsoft.com/office/drawing/2014/main" id="{D0D3DC47-B446-579B-9D1A-43455DB613B0}"/>
              </a:ext>
            </a:extLst>
          </p:cNvPr>
          <p:cNvSpPr txBox="1"/>
          <p:nvPr/>
        </p:nvSpPr>
        <p:spPr>
          <a:xfrm>
            <a:off x="1246599" y="299836"/>
            <a:ext cx="10624786" cy="1138773"/>
          </a:xfrm>
          <a:prstGeom prst="rect">
            <a:avLst/>
          </a:prstGeom>
          <a:noFill/>
        </p:spPr>
        <p:txBody>
          <a:bodyPr wrap="square" rtlCol="0">
            <a:spAutoFit/>
          </a:bodyPr>
          <a:lstStyle/>
          <a:p>
            <a:pPr algn="r"/>
            <a:r>
              <a:rPr lang="en-US" sz="4000">
                <a:solidFill>
                  <a:schemeClr val="bg1"/>
                </a:solidFill>
              </a:rPr>
              <a:t>Questions for your PCC to consider </a:t>
            </a:r>
          </a:p>
          <a:p>
            <a:endParaRPr lang="en-GB" sz="2800">
              <a:solidFill>
                <a:schemeClr val="bg1"/>
              </a:solidFill>
              <a:latin typeface="Trebuchet MS" panose="020B0603020202020204" pitchFamily="34" charset="0"/>
            </a:endParaRPr>
          </a:p>
        </p:txBody>
      </p:sp>
      <p:sp>
        <p:nvSpPr>
          <p:cNvPr id="14" name="TextBox 13">
            <a:extLst>
              <a:ext uri="{FF2B5EF4-FFF2-40B4-BE49-F238E27FC236}">
                <a16:creationId xmlns:a16="http://schemas.microsoft.com/office/drawing/2014/main" id="{CDC30A1A-D0D0-E0D5-D9C1-9740AD42F9DB}"/>
              </a:ext>
            </a:extLst>
          </p:cNvPr>
          <p:cNvSpPr txBox="1"/>
          <p:nvPr/>
        </p:nvSpPr>
        <p:spPr>
          <a:xfrm>
            <a:off x="696131" y="1771834"/>
            <a:ext cx="11319406" cy="4170372"/>
          </a:xfrm>
          <a:prstGeom prst="rect">
            <a:avLst/>
          </a:prstGeom>
          <a:noFill/>
        </p:spPr>
        <p:txBody>
          <a:bodyPr wrap="square" rtlCol="0">
            <a:spAutoFit/>
          </a:bodyPr>
          <a:lstStyle/>
          <a:p>
            <a:pPr marL="457200" indent="-457200">
              <a:spcAft>
                <a:spcPts val="1200"/>
              </a:spcAft>
              <a:buFont typeface="+mj-lt"/>
              <a:buAutoNum type="arabicPeriod"/>
            </a:pPr>
            <a:r>
              <a:rPr lang="en-US" sz="2600">
                <a:solidFill>
                  <a:schemeClr val="bg1"/>
                </a:solidFill>
              </a:rPr>
              <a:t>Would we like more information – should we attend one of the Archdeacons’ Question and Answer sessions? (See Southwark Diocesan website PSF page)</a:t>
            </a:r>
          </a:p>
          <a:p>
            <a:pPr marL="457200" indent="-457200">
              <a:spcAft>
                <a:spcPts val="1200"/>
              </a:spcAft>
              <a:buFont typeface="+mj-lt"/>
              <a:buAutoNum type="arabicPeriod"/>
            </a:pPr>
            <a:r>
              <a:rPr lang="en-US" sz="2600">
                <a:solidFill>
                  <a:schemeClr val="bg1"/>
                </a:solidFill>
              </a:rPr>
              <a:t>Have we considered the specific request for the increase in our pledge in our parish email, and are we doing our utmost to fund the cost of ministry in our parish and support future ministry across the diocese?</a:t>
            </a:r>
          </a:p>
          <a:p>
            <a:pPr marL="457200" indent="-457200">
              <a:spcAft>
                <a:spcPts val="1200"/>
              </a:spcAft>
              <a:buFont typeface="+mj-lt"/>
              <a:buAutoNum type="arabicPeriod"/>
            </a:pPr>
            <a:r>
              <a:rPr lang="en-US" sz="2600">
                <a:solidFill>
                  <a:schemeClr val="bg1"/>
                </a:solidFill>
              </a:rPr>
              <a:t>Is our pledge realistic and generous, in proportion to our resources and supportive of our diocesan family?</a:t>
            </a:r>
            <a:endParaRPr lang="en-US" sz="2400">
              <a:solidFill>
                <a:schemeClr val="bg1"/>
              </a:solidFill>
            </a:endParaRPr>
          </a:p>
          <a:p>
            <a:pPr>
              <a:spcBef>
                <a:spcPts val="600"/>
              </a:spcBef>
            </a:pPr>
            <a:r>
              <a:rPr lang="en-US" sz="2400" b="1">
                <a:solidFill>
                  <a:schemeClr val="bg1"/>
                </a:solidFill>
              </a:rPr>
              <a:t>Please prayerfully reflect on your pledge and make a generous and realistic offer.   Please submit your pledge online by </a:t>
            </a:r>
            <a:r>
              <a:rPr lang="en-US" sz="2400" b="1" u="sng">
                <a:solidFill>
                  <a:schemeClr val="bg1"/>
                </a:solidFill>
              </a:rPr>
              <a:t>15 September</a:t>
            </a:r>
            <a:r>
              <a:rPr lang="en-US" sz="2400" b="1">
                <a:solidFill>
                  <a:schemeClr val="bg1"/>
                </a:solidFill>
              </a:rPr>
              <a:t>. Thank you</a:t>
            </a:r>
          </a:p>
        </p:txBody>
      </p:sp>
    </p:spTree>
    <p:extLst>
      <p:ext uri="{BB962C8B-B14F-4D97-AF65-F5344CB8AC3E}">
        <p14:creationId xmlns:p14="http://schemas.microsoft.com/office/powerpoint/2010/main" val="97995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170-638C-496E-0D8C-4CAC02D71544}"/>
              </a:ext>
            </a:extLst>
          </p:cNvPr>
          <p:cNvSpPr>
            <a:spLocks noGrp="1"/>
          </p:cNvSpPr>
          <p:nvPr>
            <p:ph type="title"/>
          </p:nvPr>
        </p:nvSpPr>
        <p:spPr>
          <a:xfrm>
            <a:off x="1673799" y="884228"/>
            <a:ext cx="9919252" cy="5089544"/>
          </a:xfrm>
        </p:spPr>
        <p:txBody>
          <a:bodyPr vert="horz" lIns="91440" tIns="45720" rIns="91440" bIns="45720" rtlCol="0" anchor="b">
            <a:noAutofit/>
          </a:bodyPr>
          <a:lstStyle/>
          <a:p>
            <a:pPr algn="l">
              <a:lnSpc>
                <a:spcPct val="100000"/>
              </a:lnSpc>
            </a:pPr>
            <a:r>
              <a:rPr lang="en-GB" sz="3600" b="0" i="1" u="none" strike="noStrike" baseline="0">
                <a:latin typeface="MyriadPro-It"/>
              </a:rPr>
              <a:t>Prayer</a:t>
            </a:r>
            <a:r>
              <a:rPr lang="en-GB" sz="2400" b="0" i="1" u="none" strike="noStrike" baseline="0">
                <a:latin typeface="MyriadPro-It"/>
              </a:rPr>
              <a:t> </a:t>
            </a:r>
            <a:br>
              <a:rPr lang="en-GB" sz="2000" b="0" i="0" u="none" strike="noStrike" baseline="0">
                <a:latin typeface="Trebuchet MS" panose="020B0603020202020204" pitchFamily="34" charset="0"/>
              </a:rPr>
            </a:br>
            <a:br>
              <a:rPr lang="en-GB" sz="2000"/>
            </a:br>
            <a:r>
              <a:rPr lang="en-GB" sz="2400"/>
              <a:t>Thank you for all the people and churches who contribute to the Parish Support Fund.</a:t>
            </a:r>
            <a:br>
              <a:rPr lang="en-GB" sz="2400"/>
            </a:br>
            <a:r>
              <a:rPr lang="en-GB" sz="2400"/>
              <a:t>Let us give thanks to God for all that has been made possible through it over the years.</a:t>
            </a:r>
            <a:br>
              <a:rPr lang="en-GB" sz="2400"/>
            </a:br>
            <a:r>
              <a:rPr lang="en-GB" sz="2400"/>
              <a:t>May God’s love will be poured into our hearts through the Holy Spirit, that we may face our financial challenges with generosity and courage, seeking in all things to be Christ Centred and Outward Focused and to serve our diverse communities across South London and East Surrey.</a:t>
            </a:r>
            <a:br>
              <a:rPr lang="en-GB" sz="2400"/>
            </a:br>
            <a:br>
              <a:rPr lang="en-GB" sz="2400"/>
            </a:br>
            <a:r>
              <a:rPr lang="en-GB" sz="2400"/>
              <a:t>Amen</a:t>
            </a:r>
            <a:endParaRPr lang="en-US" sz="2400">
              <a:latin typeface="+mj-lt"/>
            </a:endParaRPr>
          </a:p>
        </p:txBody>
      </p:sp>
      <p:grpSp>
        <p:nvGrpSpPr>
          <p:cNvPr id="10" name="Group 9">
            <a:extLst>
              <a:ext uri="{FF2B5EF4-FFF2-40B4-BE49-F238E27FC236}">
                <a16:creationId xmlns:a16="http://schemas.microsoft.com/office/drawing/2014/main" id="{74ACBD06-6985-FD55-B568-2D12BE94C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1" name="Rectangle 10">
              <a:extLst>
                <a:ext uri="{FF2B5EF4-FFF2-40B4-BE49-F238E27FC236}">
                  <a16:creationId xmlns:a16="http://schemas.microsoft.com/office/drawing/2014/main" id="{5BEDBCB9-ADBE-3404-1252-175085C62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C028D7-9C46-128D-CDF7-B32F79FA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946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237DC49-1DBD-CD54-876C-1DEAB7E03970}"/>
              </a:ext>
            </a:extLst>
          </p:cNvPr>
          <p:cNvSpPr txBox="1"/>
          <p:nvPr/>
        </p:nvSpPr>
        <p:spPr>
          <a:xfrm>
            <a:off x="246692" y="2260882"/>
            <a:ext cx="3802793" cy="2893100"/>
          </a:xfrm>
          <a:prstGeom prst="rect">
            <a:avLst/>
          </a:prstGeom>
          <a:noFill/>
        </p:spPr>
        <p:txBody>
          <a:bodyPr wrap="square" rtlCol="0">
            <a:spAutoFit/>
          </a:bodyPr>
          <a:lstStyle/>
          <a:p>
            <a:r>
              <a:rPr lang="en-US" sz="2600" b="1">
                <a:solidFill>
                  <a:schemeClr val="bg1"/>
                </a:solidFill>
              </a:rPr>
              <a:t>Thank you for your generous commitment to the Parish Support Fund </a:t>
            </a:r>
            <a:r>
              <a:rPr lang="en-US" sz="2600">
                <a:solidFill>
                  <a:schemeClr val="bg1"/>
                </a:solidFill>
              </a:rPr>
              <a:t>(PSF), our parish share system, helping fund mission and ministry across Southwark diocese.</a:t>
            </a:r>
            <a:endParaRPr lang="en-GB" sz="2600">
              <a:solidFill>
                <a:schemeClr val="bg1"/>
              </a:solidFill>
            </a:endParaRPr>
          </a:p>
        </p:txBody>
      </p:sp>
      <p:pic>
        <p:nvPicPr>
          <p:cNvPr id="4" name="Picture 3">
            <a:extLst>
              <a:ext uri="{FF2B5EF4-FFF2-40B4-BE49-F238E27FC236}">
                <a16:creationId xmlns:a16="http://schemas.microsoft.com/office/drawing/2014/main" id="{D3D3CF61-C73D-F39E-41AE-98DA821CFBF6}"/>
              </a:ext>
            </a:extLst>
          </p:cNvPr>
          <p:cNvPicPr>
            <a:picLocks noChangeAspect="1"/>
          </p:cNvPicPr>
          <p:nvPr/>
        </p:nvPicPr>
        <p:blipFill>
          <a:blip r:embed="rId3"/>
          <a:stretch>
            <a:fillRect/>
          </a:stretch>
        </p:blipFill>
        <p:spPr>
          <a:xfrm>
            <a:off x="4415246" y="1"/>
            <a:ext cx="7776754" cy="6858000"/>
          </a:xfrm>
          <a:prstGeom prst="rect">
            <a:avLst/>
          </a:prstGeom>
        </p:spPr>
      </p:pic>
    </p:spTree>
    <p:extLst>
      <p:ext uri="{BB962C8B-B14F-4D97-AF65-F5344CB8AC3E}">
        <p14:creationId xmlns:p14="http://schemas.microsoft.com/office/powerpoint/2010/main" val="331227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3F38E-10CA-A752-FBC6-1593CFE826B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D44C5-5647-C086-E1EC-440C322FA1E8}"/>
              </a:ext>
            </a:extLst>
          </p:cNvPr>
          <p:cNvSpPr>
            <a:spLocks/>
          </p:cNvSpPr>
          <p:nvPr/>
        </p:nvSpPr>
        <p:spPr>
          <a:xfrm>
            <a:off x="2010042" y="1596694"/>
            <a:ext cx="9271908" cy="5190085"/>
          </a:xfrm>
          <a:prstGeom prst="rect">
            <a:avLst/>
          </a:prstGeom>
        </p:spPr>
        <p:txBody>
          <a:bodyPr>
            <a:normAutofit/>
          </a:bodyPr>
          <a:lstStyle/>
          <a:p>
            <a:pPr marL="0" indent="0">
              <a:lnSpc>
                <a:spcPct val="120000"/>
              </a:lnSpc>
              <a:spcBef>
                <a:spcPts val="600"/>
              </a:spcBef>
              <a:buNone/>
            </a:pPr>
            <a:endParaRPr lang="en-GB" sz="700"/>
          </a:p>
        </p:txBody>
      </p:sp>
      <p:sp>
        <p:nvSpPr>
          <p:cNvPr id="9" name="TextBox 8">
            <a:extLst>
              <a:ext uri="{FF2B5EF4-FFF2-40B4-BE49-F238E27FC236}">
                <a16:creationId xmlns:a16="http://schemas.microsoft.com/office/drawing/2014/main" id="{FB1E2F17-D5FA-CDEC-519D-D756C98E6671}"/>
              </a:ext>
            </a:extLst>
          </p:cNvPr>
          <p:cNvSpPr txBox="1"/>
          <p:nvPr/>
        </p:nvSpPr>
        <p:spPr>
          <a:xfrm>
            <a:off x="3774674" y="394062"/>
            <a:ext cx="10565983" cy="707886"/>
          </a:xfrm>
          <a:prstGeom prst="rect">
            <a:avLst/>
          </a:prstGeom>
          <a:noFill/>
        </p:spPr>
        <p:txBody>
          <a:bodyPr wrap="square">
            <a:spAutoFit/>
          </a:bodyPr>
          <a:lstStyle/>
          <a:p>
            <a:r>
              <a:rPr lang="en-US" sz="4000" b="1">
                <a:solidFill>
                  <a:schemeClr val="bg1"/>
                </a:solidFill>
                <a:latin typeface="Trebuchet MS" panose="020B0603020202020204" pitchFamily="34" charset="0"/>
              </a:rPr>
              <a:t> What is the Parish Support Fund? </a:t>
            </a:r>
            <a:endParaRPr lang="en-GB" sz="4000" b="1">
              <a:solidFill>
                <a:schemeClr val="bg1"/>
              </a:solidFill>
              <a:latin typeface="Trebuchet MS" panose="020B0603020202020204" pitchFamily="34" charset="0"/>
            </a:endParaRPr>
          </a:p>
        </p:txBody>
      </p:sp>
      <p:sp>
        <p:nvSpPr>
          <p:cNvPr id="7" name="Content Placeholder 2">
            <a:extLst>
              <a:ext uri="{FF2B5EF4-FFF2-40B4-BE49-F238E27FC236}">
                <a16:creationId xmlns:a16="http://schemas.microsoft.com/office/drawing/2014/main" id="{C07F99D6-64F4-07DA-D88E-A4DF04768A38}"/>
              </a:ext>
            </a:extLst>
          </p:cNvPr>
          <p:cNvSpPr>
            <a:spLocks/>
          </p:cNvSpPr>
          <p:nvPr/>
        </p:nvSpPr>
        <p:spPr>
          <a:xfrm>
            <a:off x="910050" y="2671797"/>
            <a:ext cx="9271908" cy="3039880"/>
          </a:xfrm>
          <a:prstGeom prst="rect">
            <a:avLst/>
          </a:prstGeom>
        </p:spPr>
        <p:txBody>
          <a:bodyPr>
            <a:normAutofit/>
          </a:bodyPr>
          <a:lstStyle/>
          <a:p>
            <a:pPr marL="0" indent="0">
              <a:lnSpc>
                <a:spcPct val="120000"/>
              </a:lnSpc>
              <a:spcBef>
                <a:spcPts val="600"/>
              </a:spcBef>
              <a:buNone/>
            </a:pPr>
            <a:endParaRPr lang="en-GB" sz="700"/>
          </a:p>
        </p:txBody>
      </p:sp>
      <p:sp>
        <p:nvSpPr>
          <p:cNvPr id="2" name="TextBox 1">
            <a:extLst>
              <a:ext uri="{FF2B5EF4-FFF2-40B4-BE49-F238E27FC236}">
                <a16:creationId xmlns:a16="http://schemas.microsoft.com/office/drawing/2014/main" id="{C6E1106A-F8F7-AB27-D41E-647A547DCD3A}"/>
              </a:ext>
            </a:extLst>
          </p:cNvPr>
          <p:cNvSpPr txBox="1"/>
          <p:nvPr/>
        </p:nvSpPr>
        <p:spPr>
          <a:xfrm>
            <a:off x="345471" y="1732856"/>
            <a:ext cx="11846529" cy="597086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GB" sz="2800">
                <a:solidFill>
                  <a:schemeClr val="bg1"/>
                </a:solidFill>
              </a:rPr>
              <a:t>The Parish Support Fund (PSF0 is our parish share system</a:t>
            </a:r>
          </a:p>
          <a:p>
            <a:pPr marL="457200" indent="-457200">
              <a:spcAft>
                <a:spcPts val="1200"/>
              </a:spcAft>
              <a:buFont typeface="Arial" panose="020B0604020202020204" pitchFamily="34" charset="0"/>
              <a:buChar char="•"/>
            </a:pPr>
            <a:r>
              <a:rPr lang="en-GB" sz="2800">
                <a:solidFill>
                  <a:schemeClr val="bg1"/>
                </a:solidFill>
              </a:rPr>
              <a:t>Rather than each church paying for its own vicar and other costs of ministry, we pool our resources with richer parishes supporting poorer ones. This means we can put clergy in the places where they are needed most </a:t>
            </a:r>
          </a:p>
          <a:p>
            <a:pPr marL="457200" indent="-457200">
              <a:spcAft>
                <a:spcPts val="1200"/>
              </a:spcAft>
              <a:buFont typeface="Arial" panose="020B0604020202020204" pitchFamily="34" charset="0"/>
              <a:buChar char="•"/>
            </a:pPr>
            <a:r>
              <a:rPr lang="en-GB" sz="2800">
                <a:solidFill>
                  <a:schemeClr val="bg1"/>
                </a:solidFill>
              </a:rPr>
              <a:t>The PSF is a generosity-based pledge scheme which brings together the principles of proportionality, informed generosity and an aspiration towards becoming self-financing</a:t>
            </a:r>
          </a:p>
          <a:p>
            <a:pPr marL="457200" indent="-457200">
              <a:spcAft>
                <a:spcPts val="1200"/>
              </a:spcAft>
              <a:buFont typeface="Arial" panose="020B0604020202020204" pitchFamily="34" charset="0"/>
              <a:buChar char="•"/>
            </a:pPr>
            <a:r>
              <a:rPr lang="en-GB" sz="2800">
                <a:solidFill>
                  <a:schemeClr val="bg1"/>
                </a:solidFill>
              </a:rPr>
              <a:t>Every parish pledge is vital – as the writer to the Hebrews reminds us “</a:t>
            </a:r>
            <a:r>
              <a:rPr lang="en-GB" sz="2800" b="1" i="1">
                <a:solidFill>
                  <a:schemeClr val="bg1"/>
                </a:solidFill>
              </a:rPr>
              <a:t>do not forget to do good and to share with others, for with such sacrifices God is pleased.”</a:t>
            </a:r>
          </a:p>
          <a:p>
            <a:pPr marL="457200" indent="-457200">
              <a:spcAft>
                <a:spcPts val="1200"/>
              </a:spcAft>
              <a:buFont typeface="Arial" panose="020B0604020202020204" pitchFamily="34" charset="0"/>
              <a:buChar char="•"/>
            </a:pPr>
            <a:endParaRPr lang="en-US" sz="2400">
              <a:solidFill>
                <a:schemeClr val="bg1"/>
              </a:solidFill>
            </a:endParaRPr>
          </a:p>
          <a:p>
            <a:pPr>
              <a:spcAft>
                <a:spcPts val="1200"/>
              </a:spcAft>
            </a:pPr>
            <a:r>
              <a:rPr lang="en-GB" sz="2800"/>
              <a:t>.</a:t>
            </a:r>
            <a:endParaRPr lang="en-US" sz="2800">
              <a:solidFill>
                <a:schemeClr val="bg1"/>
              </a:solidFill>
            </a:endParaRPr>
          </a:p>
        </p:txBody>
      </p:sp>
    </p:spTree>
    <p:extLst>
      <p:ext uri="{BB962C8B-B14F-4D97-AF65-F5344CB8AC3E}">
        <p14:creationId xmlns:p14="http://schemas.microsoft.com/office/powerpoint/2010/main" val="229486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11FF0-47B7-08D5-4360-9ACFE05F08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246A5A-398E-8762-A779-D0DB635AA90A}"/>
              </a:ext>
            </a:extLst>
          </p:cNvPr>
          <p:cNvSpPr>
            <a:spLocks/>
          </p:cNvSpPr>
          <p:nvPr/>
        </p:nvSpPr>
        <p:spPr>
          <a:xfrm>
            <a:off x="2010042" y="1596694"/>
            <a:ext cx="9271908" cy="5190085"/>
          </a:xfrm>
          <a:prstGeom prst="rect">
            <a:avLst/>
          </a:prstGeom>
        </p:spPr>
        <p:txBody>
          <a:bodyPr>
            <a:normAutofit/>
          </a:bodyPr>
          <a:lstStyle/>
          <a:p>
            <a:pPr marL="0" indent="0">
              <a:lnSpc>
                <a:spcPct val="120000"/>
              </a:lnSpc>
              <a:spcBef>
                <a:spcPts val="600"/>
              </a:spcBef>
              <a:buNone/>
            </a:pPr>
            <a:endParaRPr lang="en-GB" sz="700"/>
          </a:p>
        </p:txBody>
      </p:sp>
      <p:sp>
        <p:nvSpPr>
          <p:cNvPr id="9" name="TextBox 8">
            <a:extLst>
              <a:ext uri="{FF2B5EF4-FFF2-40B4-BE49-F238E27FC236}">
                <a16:creationId xmlns:a16="http://schemas.microsoft.com/office/drawing/2014/main" id="{BE983B53-C21E-0AA4-5B16-6F38DD172F30}"/>
              </a:ext>
            </a:extLst>
          </p:cNvPr>
          <p:cNvSpPr txBox="1"/>
          <p:nvPr/>
        </p:nvSpPr>
        <p:spPr>
          <a:xfrm>
            <a:off x="2587277" y="381198"/>
            <a:ext cx="13691267" cy="707886"/>
          </a:xfrm>
          <a:prstGeom prst="rect">
            <a:avLst/>
          </a:prstGeom>
          <a:noFill/>
        </p:spPr>
        <p:txBody>
          <a:bodyPr wrap="square">
            <a:spAutoFit/>
          </a:bodyPr>
          <a:lstStyle/>
          <a:p>
            <a:r>
              <a:rPr lang="en-US" sz="4000" b="1">
                <a:solidFill>
                  <a:schemeClr val="bg1"/>
                </a:solidFill>
                <a:latin typeface="Trebuchet MS" panose="020B0603020202020204" pitchFamily="34" charset="0"/>
              </a:rPr>
              <a:t> </a:t>
            </a:r>
            <a:r>
              <a:rPr lang="en-US" sz="4000" b="1">
                <a:solidFill>
                  <a:schemeClr val="bg1"/>
                </a:solidFill>
              </a:rPr>
              <a:t>Where does Diocesan income come from?</a:t>
            </a:r>
            <a:endParaRPr lang="en-GB" sz="4000" b="1">
              <a:solidFill>
                <a:schemeClr val="bg1"/>
              </a:solidFill>
            </a:endParaRPr>
          </a:p>
        </p:txBody>
      </p:sp>
      <p:sp>
        <p:nvSpPr>
          <p:cNvPr id="7" name="Content Placeholder 2">
            <a:extLst>
              <a:ext uri="{FF2B5EF4-FFF2-40B4-BE49-F238E27FC236}">
                <a16:creationId xmlns:a16="http://schemas.microsoft.com/office/drawing/2014/main" id="{AF043EFC-C8EE-EE18-9C5B-7C39BF07BF6B}"/>
              </a:ext>
            </a:extLst>
          </p:cNvPr>
          <p:cNvSpPr>
            <a:spLocks/>
          </p:cNvSpPr>
          <p:nvPr/>
        </p:nvSpPr>
        <p:spPr>
          <a:xfrm>
            <a:off x="910050" y="2671797"/>
            <a:ext cx="9271908" cy="3039880"/>
          </a:xfrm>
          <a:prstGeom prst="rect">
            <a:avLst/>
          </a:prstGeom>
        </p:spPr>
        <p:txBody>
          <a:bodyPr>
            <a:normAutofit/>
          </a:bodyPr>
          <a:lstStyle/>
          <a:p>
            <a:pPr marL="0" indent="0">
              <a:lnSpc>
                <a:spcPct val="120000"/>
              </a:lnSpc>
              <a:spcBef>
                <a:spcPts val="600"/>
              </a:spcBef>
              <a:buNone/>
            </a:pPr>
            <a:endParaRPr lang="en-GB" sz="700"/>
          </a:p>
        </p:txBody>
      </p:sp>
      <p:sp>
        <p:nvSpPr>
          <p:cNvPr id="10" name="TextBox 9">
            <a:extLst>
              <a:ext uri="{FF2B5EF4-FFF2-40B4-BE49-F238E27FC236}">
                <a16:creationId xmlns:a16="http://schemas.microsoft.com/office/drawing/2014/main" id="{FCA7A46E-2205-9518-4506-8C78C3B7518D}"/>
              </a:ext>
            </a:extLst>
          </p:cNvPr>
          <p:cNvSpPr txBox="1"/>
          <p:nvPr/>
        </p:nvSpPr>
        <p:spPr>
          <a:xfrm>
            <a:off x="261042" y="1656576"/>
            <a:ext cx="11669916" cy="535531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a:solidFill>
                  <a:schemeClr val="bg1"/>
                </a:solidFill>
              </a:rPr>
              <a:t>Dioceses, like parishes, are independent charities, distinct from the Archbishops’ Council and Church Commissioners BUT we are all part of the Anglican family/communion</a:t>
            </a:r>
          </a:p>
          <a:p>
            <a:pPr marL="457200" indent="-457200">
              <a:spcAft>
                <a:spcPts val="1200"/>
              </a:spcAft>
              <a:buFont typeface="Arial" panose="020B0604020202020204" pitchFamily="34" charset="0"/>
              <a:buChar char="•"/>
            </a:pPr>
            <a:r>
              <a:rPr lang="en-US" sz="2400">
                <a:solidFill>
                  <a:schemeClr val="bg1"/>
                </a:solidFill>
              </a:rPr>
              <a:t>Neither the government nor the Church Commissioners pay for our parish clergy or any of our shared costs of ministry</a:t>
            </a:r>
          </a:p>
          <a:p>
            <a:pPr marL="457200" indent="-457200">
              <a:buFont typeface="Arial" panose="020B0604020202020204" pitchFamily="34" charset="0"/>
              <a:buChar char="•"/>
            </a:pPr>
            <a:r>
              <a:rPr lang="en-US" sz="2400">
                <a:solidFill>
                  <a:schemeClr val="bg1"/>
                </a:solidFill>
              </a:rPr>
              <a:t>Southwark Diocese’s 2025 income was from </a:t>
            </a:r>
          </a:p>
          <a:p>
            <a:pPr marL="914400" lvl="1" indent="-457200">
              <a:buFont typeface="Arial" panose="020B0604020202020204" pitchFamily="34" charset="0"/>
              <a:buChar char="•"/>
            </a:pPr>
            <a:r>
              <a:rPr lang="en-US" sz="2400">
                <a:solidFill>
                  <a:schemeClr val="bg1"/>
                </a:solidFill>
              </a:rPr>
              <a:t>Parish Support Fund, our parish share system,  £16.4m in 2025, 2026 budget £16.65m</a:t>
            </a:r>
          </a:p>
          <a:p>
            <a:pPr marL="914400" lvl="1" indent="-457200">
              <a:buFont typeface="Arial" panose="020B0604020202020204" pitchFamily="34" charset="0"/>
              <a:buChar char="•"/>
            </a:pPr>
            <a:r>
              <a:rPr lang="en-US" sz="2400">
                <a:solidFill>
                  <a:schemeClr val="bg1"/>
                </a:solidFill>
              </a:rPr>
              <a:t>Parochial fees  - £0.35m</a:t>
            </a:r>
          </a:p>
          <a:p>
            <a:pPr marL="914400" lvl="1" indent="-457200">
              <a:buFont typeface="Arial" panose="020B0604020202020204" pitchFamily="34" charset="0"/>
              <a:buChar char="•"/>
            </a:pPr>
            <a:r>
              <a:rPr lang="en-US" sz="2400">
                <a:solidFill>
                  <a:schemeClr val="bg1"/>
                </a:solidFill>
              </a:rPr>
              <a:t>Grants/funding from outside the Diocese, mostly restricted, some decreasing - £4.9m</a:t>
            </a:r>
          </a:p>
          <a:p>
            <a:pPr marL="914400" lvl="1" indent="-457200">
              <a:buFont typeface="Arial" panose="020B0604020202020204" pitchFamily="34" charset="0"/>
              <a:buChar char="•"/>
            </a:pPr>
            <a:r>
              <a:rPr lang="en-US" sz="2400">
                <a:solidFill>
                  <a:schemeClr val="bg1"/>
                </a:solidFill>
              </a:rPr>
              <a:t>Other income e.g. investment income, property, reimbursement of stipends - £3m</a:t>
            </a:r>
          </a:p>
          <a:p>
            <a:pPr marL="914400" lvl="1" indent="-457200">
              <a:spcAft>
                <a:spcPts val="1200"/>
              </a:spcAft>
              <a:buFont typeface="Arial" panose="020B0604020202020204" pitchFamily="34" charset="0"/>
              <a:buChar char="•"/>
            </a:pPr>
            <a:r>
              <a:rPr lang="en-US" sz="2400">
                <a:solidFill>
                  <a:schemeClr val="bg1"/>
                </a:solidFill>
              </a:rPr>
              <a:t>Sale of assets ie property and use of reserves £5.3m</a:t>
            </a:r>
            <a:endParaRPr lang="en-US" sz="2400" b="1">
              <a:solidFill>
                <a:schemeClr val="bg1"/>
              </a:solidFill>
            </a:endParaRPr>
          </a:p>
          <a:p>
            <a:pPr lvl="1"/>
            <a:r>
              <a:rPr lang="en-US" sz="2400" b="1">
                <a:solidFill>
                  <a:schemeClr val="bg1"/>
                </a:solidFill>
              </a:rPr>
              <a:t>Big challenge</a:t>
            </a:r>
            <a:r>
              <a:rPr lang="en-US" sz="2400">
                <a:solidFill>
                  <a:schemeClr val="bg1"/>
                </a:solidFill>
              </a:rPr>
              <a:t>: </a:t>
            </a:r>
            <a:r>
              <a:rPr lang="en-GB" sz="2400">
                <a:solidFill>
                  <a:schemeClr val="bg1"/>
                </a:solidFill>
              </a:rPr>
              <a:t>The gap has widened between PSF requests and pledge offers. In 2026 we had a 3.2% gap between what we asked for and what we received</a:t>
            </a:r>
            <a:endParaRPr lang="en-US" sz="2400">
              <a:solidFill>
                <a:schemeClr val="bg1"/>
              </a:solidFill>
            </a:endParaRPr>
          </a:p>
          <a:p>
            <a:pPr lvl="1">
              <a:spcAft>
                <a:spcPts val="600"/>
              </a:spcAft>
            </a:pPr>
            <a:r>
              <a:rPr lang="en-US" sz="2400">
                <a:solidFill>
                  <a:schemeClr val="bg1"/>
                </a:solidFill>
              </a:rPr>
              <a:t> </a:t>
            </a:r>
          </a:p>
        </p:txBody>
      </p:sp>
    </p:spTree>
    <p:extLst>
      <p:ext uri="{BB962C8B-B14F-4D97-AF65-F5344CB8AC3E}">
        <p14:creationId xmlns:p14="http://schemas.microsoft.com/office/powerpoint/2010/main" val="126038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8C9FF-19F8-42D4-230C-4291FA01B0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7371F-9877-0AD0-44B1-DFF6AFAE7358}"/>
              </a:ext>
            </a:extLst>
          </p:cNvPr>
          <p:cNvSpPr>
            <a:spLocks/>
          </p:cNvSpPr>
          <p:nvPr/>
        </p:nvSpPr>
        <p:spPr>
          <a:xfrm>
            <a:off x="2010042" y="1596694"/>
            <a:ext cx="9271908" cy="5190085"/>
          </a:xfrm>
          <a:prstGeom prst="rect">
            <a:avLst/>
          </a:prstGeom>
        </p:spPr>
        <p:txBody>
          <a:bodyPr>
            <a:normAutofit/>
          </a:bodyPr>
          <a:lstStyle/>
          <a:p>
            <a:pPr marL="0" indent="0">
              <a:lnSpc>
                <a:spcPct val="120000"/>
              </a:lnSpc>
              <a:spcBef>
                <a:spcPts val="600"/>
              </a:spcBef>
              <a:buNone/>
            </a:pPr>
            <a:endParaRPr lang="en-GB" sz="700"/>
          </a:p>
        </p:txBody>
      </p:sp>
      <p:sp>
        <p:nvSpPr>
          <p:cNvPr id="9" name="TextBox 8">
            <a:extLst>
              <a:ext uri="{FF2B5EF4-FFF2-40B4-BE49-F238E27FC236}">
                <a16:creationId xmlns:a16="http://schemas.microsoft.com/office/drawing/2014/main" id="{0E4C9AA1-9C4B-A85A-DC41-0A949AA2AF4C}"/>
              </a:ext>
            </a:extLst>
          </p:cNvPr>
          <p:cNvSpPr txBox="1"/>
          <p:nvPr/>
        </p:nvSpPr>
        <p:spPr>
          <a:xfrm>
            <a:off x="1299411" y="243639"/>
            <a:ext cx="10512143" cy="769441"/>
          </a:xfrm>
          <a:prstGeom prst="rect">
            <a:avLst/>
          </a:prstGeom>
          <a:noFill/>
        </p:spPr>
        <p:txBody>
          <a:bodyPr wrap="square">
            <a:spAutoFit/>
          </a:bodyPr>
          <a:lstStyle/>
          <a:p>
            <a:pPr algn="r"/>
            <a:r>
              <a:rPr lang="en-US" sz="4000" b="1">
                <a:solidFill>
                  <a:schemeClr val="bg1"/>
                </a:solidFill>
                <a:latin typeface="Trebuchet MS" panose="020B0603020202020204" pitchFamily="34" charset="0"/>
              </a:rPr>
              <a:t> </a:t>
            </a:r>
            <a:r>
              <a:rPr lang="en-US" sz="4400" b="1">
                <a:solidFill>
                  <a:schemeClr val="bg1"/>
                </a:solidFill>
              </a:rPr>
              <a:t>Tricky Financial challenges for everyone</a:t>
            </a:r>
            <a:endParaRPr lang="en-GB" sz="4400" b="1">
              <a:solidFill>
                <a:schemeClr val="bg1"/>
              </a:solidFill>
            </a:endParaRPr>
          </a:p>
        </p:txBody>
      </p:sp>
      <p:sp>
        <p:nvSpPr>
          <p:cNvPr id="7" name="Content Placeholder 2">
            <a:extLst>
              <a:ext uri="{FF2B5EF4-FFF2-40B4-BE49-F238E27FC236}">
                <a16:creationId xmlns:a16="http://schemas.microsoft.com/office/drawing/2014/main" id="{2C76ABFF-B254-E613-63CD-492F6B11D174}"/>
              </a:ext>
            </a:extLst>
          </p:cNvPr>
          <p:cNvSpPr>
            <a:spLocks/>
          </p:cNvSpPr>
          <p:nvPr/>
        </p:nvSpPr>
        <p:spPr>
          <a:xfrm>
            <a:off x="910050" y="2671797"/>
            <a:ext cx="9271908" cy="3039880"/>
          </a:xfrm>
          <a:prstGeom prst="rect">
            <a:avLst/>
          </a:prstGeom>
        </p:spPr>
        <p:txBody>
          <a:bodyPr>
            <a:normAutofit/>
          </a:bodyPr>
          <a:lstStyle/>
          <a:p>
            <a:pPr marL="0" indent="0">
              <a:lnSpc>
                <a:spcPct val="120000"/>
              </a:lnSpc>
              <a:spcBef>
                <a:spcPts val="600"/>
              </a:spcBef>
              <a:buNone/>
            </a:pPr>
            <a:endParaRPr lang="en-GB" sz="700"/>
          </a:p>
        </p:txBody>
      </p:sp>
      <p:sp>
        <p:nvSpPr>
          <p:cNvPr id="10" name="TextBox 9">
            <a:extLst>
              <a:ext uri="{FF2B5EF4-FFF2-40B4-BE49-F238E27FC236}">
                <a16:creationId xmlns:a16="http://schemas.microsoft.com/office/drawing/2014/main" id="{249089E9-1415-3075-4684-9190461F5873}"/>
              </a:ext>
            </a:extLst>
          </p:cNvPr>
          <p:cNvSpPr txBox="1"/>
          <p:nvPr/>
        </p:nvSpPr>
        <p:spPr>
          <a:xfrm>
            <a:off x="383905" y="1773157"/>
            <a:ext cx="11663715" cy="4985980"/>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b="1">
                <a:solidFill>
                  <a:schemeClr val="bg1"/>
                </a:solidFill>
              </a:rPr>
              <a:t>We acknowledge that our Churches and congregations are facing pressures </a:t>
            </a:r>
            <a:r>
              <a:rPr lang="en-US" sz="2800">
                <a:solidFill>
                  <a:schemeClr val="bg1"/>
                </a:solidFill>
              </a:rPr>
              <a:t>around buildings, rising utility costs, availability of volunteers, how to fund worship and, where needed, staff costs</a:t>
            </a:r>
          </a:p>
          <a:p>
            <a:pPr marL="457200" indent="-457200">
              <a:buFont typeface="Arial" panose="020B0604020202020204" pitchFamily="34" charset="0"/>
              <a:buChar char="•"/>
            </a:pPr>
            <a:r>
              <a:rPr lang="en-US" sz="2800" b="1">
                <a:solidFill>
                  <a:schemeClr val="bg1"/>
                </a:solidFill>
              </a:rPr>
              <a:t>Since 2019 </a:t>
            </a:r>
          </a:p>
          <a:p>
            <a:pPr marL="914400" lvl="1" indent="-457200">
              <a:buFont typeface="Arial" panose="020B0604020202020204" pitchFamily="34" charset="0"/>
              <a:buChar char="•"/>
            </a:pPr>
            <a:r>
              <a:rPr lang="en-US" sz="2800">
                <a:solidFill>
                  <a:schemeClr val="bg1"/>
                </a:solidFill>
              </a:rPr>
              <a:t>inflation has risen by 31%</a:t>
            </a:r>
          </a:p>
          <a:p>
            <a:pPr marL="914400" lvl="1" indent="-457200">
              <a:buFont typeface="Arial" panose="020B0604020202020204" pitchFamily="34" charset="0"/>
              <a:buChar char="•"/>
            </a:pPr>
            <a:r>
              <a:rPr lang="en-US" sz="2800">
                <a:solidFill>
                  <a:schemeClr val="bg1"/>
                </a:solidFill>
              </a:rPr>
              <a:t>The diocese has managed costs carefully – shared costs of ministry risen by just over half that amount</a:t>
            </a:r>
          </a:p>
          <a:p>
            <a:pPr marL="914400" lvl="1" indent="-457200">
              <a:buFont typeface="Arial" panose="020B0604020202020204" pitchFamily="34" charset="0"/>
              <a:buChar char="•"/>
            </a:pPr>
            <a:r>
              <a:rPr lang="en-US" sz="2800">
                <a:solidFill>
                  <a:schemeClr val="bg1"/>
                </a:solidFill>
              </a:rPr>
              <a:t>BUT  Parish Support Fund income risen by 3.1% with the diocese using general reserves to cover operational deficits</a:t>
            </a:r>
          </a:p>
          <a:p>
            <a:pPr marL="914400" lvl="1" indent="-457200">
              <a:buFont typeface="Arial" panose="020B0604020202020204" pitchFamily="34" charset="0"/>
              <a:buChar char="•"/>
            </a:pPr>
            <a:r>
              <a:rPr lang="en-US" sz="2800">
                <a:solidFill>
                  <a:schemeClr val="bg1"/>
                </a:solidFill>
              </a:rPr>
              <a:t>Diocesan Free reserves are £1.5m at 31.12.25 – less than some parishes</a:t>
            </a:r>
          </a:p>
          <a:p>
            <a:r>
              <a:rPr lang="en-GB" sz="2800"/>
              <a:t>.</a:t>
            </a:r>
            <a:endParaRPr lang="en-US" sz="2800">
              <a:solidFill>
                <a:schemeClr val="bg1"/>
              </a:solidFill>
            </a:endParaRPr>
          </a:p>
        </p:txBody>
      </p:sp>
    </p:spTree>
    <p:extLst>
      <p:ext uri="{BB962C8B-B14F-4D97-AF65-F5344CB8AC3E}">
        <p14:creationId xmlns:p14="http://schemas.microsoft.com/office/powerpoint/2010/main" val="425374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BE59778-378D-DA2B-08D2-B9F313999EBD}"/>
              </a:ext>
            </a:extLst>
          </p:cNvPr>
          <p:cNvPicPr>
            <a:picLocks noGrp="1" noChangeAspect="1"/>
          </p:cNvPicPr>
          <p:nvPr>
            <p:ph idx="1"/>
          </p:nvPr>
        </p:nvPicPr>
        <p:blipFill>
          <a:blip r:embed="rId2"/>
          <a:stretch>
            <a:fillRect/>
          </a:stretch>
        </p:blipFill>
        <p:spPr>
          <a:xfrm>
            <a:off x="1630168" y="614564"/>
            <a:ext cx="10387492" cy="5628872"/>
          </a:xfrm>
          <a:prstGeom prst="rect">
            <a:avLst/>
          </a:prstGeom>
        </p:spPr>
      </p:pic>
    </p:spTree>
    <p:extLst>
      <p:ext uri="{BB962C8B-B14F-4D97-AF65-F5344CB8AC3E}">
        <p14:creationId xmlns:p14="http://schemas.microsoft.com/office/powerpoint/2010/main" val="107752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BE170-638C-496E-0D8C-4CAC02D71544}"/>
              </a:ext>
            </a:extLst>
          </p:cNvPr>
          <p:cNvSpPr>
            <a:spLocks noGrp="1"/>
          </p:cNvSpPr>
          <p:nvPr>
            <p:ph type="title"/>
          </p:nvPr>
        </p:nvSpPr>
        <p:spPr>
          <a:xfrm>
            <a:off x="1669791" y="0"/>
            <a:ext cx="10234501" cy="800073"/>
          </a:xfrm>
        </p:spPr>
        <p:txBody>
          <a:bodyPr vert="horz" lIns="91440" tIns="45720" rIns="91440" bIns="45720" rtlCol="0" anchor="b">
            <a:noAutofit/>
          </a:bodyPr>
          <a:lstStyle/>
          <a:p>
            <a:pPr algn="l"/>
            <a:r>
              <a:rPr lang="en-US" sz="3200">
                <a:latin typeface="+mj-lt"/>
              </a:rPr>
              <a:t>A message from our Bishops (</a:t>
            </a:r>
            <a:r>
              <a:rPr lang="en-US" sz="2400">
                <a:latin typeface="+mj-lt"/>
              </a:rPr>
              <a:t>internet needed to play</a:t>
            </a:r>
            <a:r>
              <a:rPr lang="en-US" sz="3200">
                <a:latin typeface="+mj-lt"/>
              </a:rPr>
              <a:t>) </a:t>
            </a:r>
          </a:p>
        </p:txBody>
      </p:sp>
      <p:grpSp>
        <p:nvGrpSpPr>
          <p:cNvPr id="10" name="Group 9">
            <a:extLst>
              <a:ext uri="{FF2B5EF4-FFF2-40B4-BE49-F238E27FC236}">
                <a16:creationId xmlns:a16="http://schemas.microsoft.com/office/drawing/2014/main" id="{74ACBD06-6985-FD55-B568-2D12BE94C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11" name="Rectangle 10">
              <a:extLst>
                <a:ext uri="{FF2B5EF4-FFF2-40B4-BE49-F238E27FC236}">
                  <a16:creationId xmlns:a16="http://schemas.microsoft.com/office/drawing/2014/main" id="{5BEDBCB9-ADBE-3404-1252-175085C62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C028D7-9C46-128D-CDF7-B32F79FA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62FAA54F-493B-85F1-2A02-419F772DD882}"/>
              </a:ext>
            </a:extLst>
          </p:cNvPr>
          <p:cNvSpPr txBox="1"/>
          <p:nvPr/>
        </p:nvSpPr>
        <p:spPr>
          <a:xfrm>
            <a:off x="151688" y="6322242"/>
            <a:ext cx="9129045" cy="646331"/>
          </a:xfrm>
          <a:prstGeom prst="rect">
            <a:avLst/>
          </a:prstGeom>
          <a:noFill/>
        </p:spPr>
        <p:txBody>
          <a:bodyPr wrap="square">
            <a:spAutoFit/>
          </a:bodyPr>
          <a:lstStyle/>
          <a:p>
            <a:r>
              <a:rPr lang="en-GB" sz="1800" u="sng">
                <a:solidFill>
                  <a:schemeClr val="bg1"/>
                </a:solidFill>
                <a:effectLst/>
                <a:latin typeface="Aptos" panose="020B0004020202020204" pitchFamily="34" charset="0"/>
                <a:ea typeface="Times New Roman" panose="02020603050405020304" pitchFamily="18" charset="0"/>
                <a:cs typeface="Aptos" panose="020B0004020202020204" pitchFamily="34" charset="0"/>
                <a:hlinkClick r:id="rId4">
                  <a:extLst>
                    <a:ext uri="{A12FA001-AC4F-418D-AE19-62706E023703}">
                      <ahyp:hlinkClr xmlns:ahyp="http://schemas.microsoft.com/office/drawing/2018/hyperlinkcolor" val="tx"/>
                    </a:ext>
                  </a:extLst>
                </a:hlinkClick>
              </a:rPr>
              <a:t>https://youtu.be/LfG3vTZc144</a:t>
            </a:r>
            <a:r>
              <a:rPr lang="en-GB" u="sng">
                <a:solidFill>
                  <a:schemeClr val="bg1"/>
                </a:solidFill>
                <a:latin typeface="Aptos" panose="020B0004020202020204" pitchFamily="34" charset="0"/>
                <a:ea typeface="Times New Roman" panose="02020603050405020304" pitchFamily="18" charset="0"/>
                <a:cs typeface="Aptos" panose="020B0004020202020204" pitchFamily="34" charset="0"/>
              </a:rPr>
              <a:t> </a:t>
            </a:r>
            <a:r>
              <a:rPr lang="en-GB" sz="1800">
                <a:solidFill>
                  <a:schemeClr val="bg1"/>
                </a:solidFill>
                <a:effectLst/>
                <a:latin typeface="Aptos" panose="020B0004020202020204" pitchFamily="34" charset="0"/>
                <a:ea typeface="Times New Roman" panose="02020603050405020304" pitchFamily="18" charset="0"/>
                <a:cs typeface="Aptos" panose="020B0004020202020204" pitchFamily="34" charset="0"/>
              </a:rPr>
              <a:t> </a:t>
            </a:r>
          </a:p>
          <a:p>
            <a:endParaRPr lang="en-GB" sz="180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pic>
        <p:nvPicPr>
          <p:cNvPr id="3" name="Online Media 2" title="Invitation to give generously to the Parish Support Fund 2027">
            <a:hlinkClick r:id="" action="ppaction://media"/>
            <a:extLst>
              <a:ext uri="{FF2B5EF4-FFF2-40B4-BE49-F238E27FC236}">
                <a16:creationId xmlns:a16="http://schemas.microsoft.com/office/drawing/2014/main" id="{FBAA0ACF-E507-0BCD-64AE-1E7AB899C0FF}"/>
              </a:ext>
            </a:extLst>
          </p:cNvPr>
          <p:cNvPicPr>
            <a:picLocks noRot="1" noChangeAspect="1"/>
          </p:cNvPicPr>
          <p:nvPr>
            <a:videoFile r:link="rId1"/>
          </p:nvPr>
        </p:nvPicPr>
        <p:blipFill>
          <a:blip r:embed="rId5"/>
          <a:stretch>
            <a:fillRect/>
          </a:stretch>
        </p:blipFill>
        <p:spPr>
          <a:xfrm>
            <a:off x="1669791" y="850045"/>
            <a:ext cx="9494595" cy="5364446"/>
          </a:xfrm>
          <a:prstGeom prst="rect">
            <a:avLst/>
          </a:prstGeom>
        </p:spPr>
      </p:pic>
    </p:spTree>
    <p:extLst>
      <p:ext uri="{BB962C8B-B14F-4D97-AF65-F5344CB8AC3E}">
        <p14:creationId xmlns:p14="http://schemas.microsoft.com/office/powerpoint/2010/main" val="16123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1C318-C683-B858-28A8-113063B49A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B4E12C-3D10-2C62-B489-14A8CF8AAE00}"/>
              </a:ext>
            </a:extLst>
          </p:cNvPr>
          <p:cNvSpPr>
            <a:spLocks/>
          </p:cNvSpPr>
          <p:nvPr/>
        </p:nvSpPr>
        <p:spPr>
          <a:xfrm>
            <a:off x="2010042" y="521592"/>
            <a:ext cx="9271908" cy="3039880"/>
          </a:xfrm>
          <a:prstGeom prst="rect">
            <a:avLst/>
          </a:prstGeom>
        </p:spPr>
        <p:txBody>
          <a:bodyPr>
            <a:normAutofit/>
          </a:bodyPr>
          <a:lstStyle/>
          <a:p>
            <a:pPr marL="0" indent="0">
              <a:lnSpc>
                <a:spcPct val="120000"/>
              </a:lnSpc>
              <a:spcBef>
                <a:spcPts val="600"/>
              </a:spcBef>
              <a:buNone/>
            </a:pPr>
            <a:endParaRPr lang="en-GB" sz="700"/>
          </a:p>
        </p:txBody>
      </p:sp>
      <p:sp>
        <p:nvSpPr>
          <p:cNvPr id="4" name="TextBox 3">
            <a:extLst>
              <a:ext uri="{FF2B5EF4-FFF2-40B4-BE49-F238E27FC236}">
                <a16:creationId xmlns:a16="http://schemas.microsoft.com/office/drawing/2014/main" id="{C4515C13-FA5B-BE93-CE20-FDC382E404E3}"/>
              </a:ext>
            </a:extLst>
          </p:cNvPr>
          <p:cNvSpPr txBox="1"/>
          <p:nvPr/>
        </p:nvSpPr>
        <p:spPr>
          <a:xfrm>
            <a:off x="1585569" y="1044244"/>
            <a:ext cx="9913745" cy="4304127"/>
          </a:xfrm>
          <a:prstGeom prst="rect">
            <a:avLst/>
          </a:prstGeom>
          <a:noFill/>
        </p:spPr>
        <p:txBody>
          <a:bodyPr wrap="square">
            <a:spAutoFit/>
          </a:bodyPr>
          <a:lstStyle/>
          <a:p>
            <a:pPr marL="342900" indent="-342900">
              <a:lnSpc>
                <a:spcPct val="108000"/>
              </a:lnSpc>
              <a:spcBef>
                <a:spcPts val="600"/>
              </a:spcBef>
              <a:buFont typeface="Arial" panose="020B0604020202020204" pitchFamily="34" charset="0"/>
              <a:buChar char="•"/>
            </a:pPr>
            <a:r>
              <a:rPr lang="en-GB" sz="2800">
                <a:solidFill>
                  <a:schemeClr val="bg1"/>
                </a:solidFill>
                <a:effectLst/>
                <a:ea typeface="Aptos" panose="020B0004020202020204" pitchFamily="34" charset="0"/>
                <a:cs typeface="Times New Roman" panose="02020603050405020304" pitchFamily="18" charset="0"/>
              </a:rPr>
              <a:t>We are now faced with </a:t>
            </a:r>
            <a:r>
              <a:rPr lang="en-GB" sz="2800" b="1">
                <a:solidFill>
                  <a:schemeClr val="bg1"/>
                </a:solidFill>
                <a:effectLst/>
                <a:ea typeface="Aptos" panose="020B0004020202020204" pitchFamily="34" charset="0"/>
                <a:cs typeface="Times New Roman" panose="02020603050405020304" pitchFamily="18" charset="0"/>
              </a:rPr>
              <a:t>new and substantial challenges of how to resource parishes and maintain the number of clergy </a:t>
            </a:r>
          </a:p>
          <a:p>
            <a:pPr marL="342900" indent="-342900">
              <a:lnSpc>
                <a:spcPct val="108000"/>
              </a:lnSpc>
              <a:spcBef>
                <a:spcPts val="600"/>
              </a:spcBef>
              <a:buFont typeface="Arial" panose="020B0604020202020204" pitchFamily="34" charset="0"/>
              <a:buChar char="•"/>
            </a:pPr>
            <a:r>
              <a:rPr lang="en-GB" sz="2800">
                <a:solidFill>
                  <a:schemeClr val="bg1"/>
                </a:solidFill>
              </a:rPr>
              <a:t>As you may be aware </a:t>
            </a:r>
            <a:r>
              <a:rPr lang="en-GB" sz="2800" b="1">
                <a:solidFill>
                  <a:schemeClr val="bg1"/>
                </a:solidFill>
              </a:rPr>
              <a:t>we are undertaking a strategic review of all areas of expenditure</a:t>
            </a:r>
            <a:r>
              <a:rPr lang="en-GB" sz="2800">
                <a:solidFill>
                  <a:schemeClr val="bg1"/>
                </a:solidFill>
              </a:rPr>
              <a:t>, including clergy posts and diocesan staffing.</a:t>
            </a:r>
          </a:p>
          <a:p>
            <a:pPr marL="342900" indent="-342900">
              <a:lnSpc>
                <a:spcPct val="108000"/>
              </a:lnSpc>
              <a:spcBef>
                <a:spcPts val="600"/>
              </a:spcBef>
              <a:buFont typeface="Arial" panose="020B0604020202020204" pitchFamily="34" charset="0"/>
              <a:buChar char="•"/>
            </a:pPr>
            <a:r>
              <a:rPr lang="en-GB" sz="2800" b="1">
                <a:solidFill>
                  <a:schemeClr val="bg1"/>
                </a:solidFill>
              </a:rPr>
              <a:t>Asking parishes to consider a generous PSF pledge this year, to help us address our predicted deficit of nearly £1m for 2027</a:t>
            </a:r>
            <a:endParaRPr lang="en-GB" sz="2800" b="1">
              <a:solidFill>
                <a:schemeClr val="bg1"/>
              </a:solidFill>
              <a:effectLst/>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endParaRPr lang="en-GB" sz="2800">
              <a:solidFill>
                <a:schemeClr val="bg1"/>
              </a:solidFill>
              <a:effectLst/>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endParaRPr lang="en-GB" sz="2400">
              <a:solidFill>
                <a:schemeClr val="bg1"/>
              </a:solidFill>
              <a:latin typeface="Trebuchet MS" panose="020B0603020202020204" pitchFamily="34" charset="0"/>
            </a:endParaRPr>
          </a:p>
        </p:txBody>
      </p:sp>
      <p:sp>
        <p:nvSpPr>
          <p:cNvPr id="9" name="TextBox 8">
            <a:extLst>
              <a:ext uri="{FF2B5EF4-FFF2-40B4-BE49-F238E27FC236}">
                <a16:creationId xmlns:a16="http://schemas.microsoft.com/office/drawing/2014/main" id="{65E4E6D0-0AC5-E9E6-8952-238255F39DA4}"/>
              </a:ext>
            </a:extLst>
          </p:cNvPr>
          <p:cNvSpPr txBox="1"/>
          <p:nvPr/>
        </p:nvSpPr>
        <p:spPr>
          <a:xfrm>
            <a:off x="1838100" y="274803"/>
            <a:ext cx="9913745" cy="769441"/>
          </a:xfrm>
          <a:prstGeom prst="rect">
            <a:avLst/>
          </a:prstGeom>
          <a:noFill/>
        </p:spPr>
        <p:txBody>
          <a:bodyPr wrap="square">
            <a:spAutoFit/>
          </a:bodyPr>
          <a:lstStyle/>
          <a:p>
            <a:pPr algn="r"/>
            <a:r>
              <a:rPr lang="en-US" sz="4400" b="1" i="0" u="none" strike="noStrike" baseline="0">
                <a:solidFill>
                  <a:schemeClr val="bg1"/>
                </a:solidFill>
              </a:rPr>
              <a:t>Journeying onwards </a:t>
            </a:r>
            <a:endParaRPr lang="en-GB" sz="4400" b="1">
              <a:solidFill>
                <a:schemeClr val="bg1"/>
              </a:solidFill>
            </a:endParaRPr>
          </a:p>
        </p:txBody>
      </p:sp>
      <p:sp>
        <p:nvSpPr>
          <p:cNvPr id="5" name="Rectangle: Rounded Corners 4">
            <a:extLst>
              <a:ext uri="{FF2B5EF4-FFF2-40B4-BE49-F238E27FC236}">
                <a16:creationId xmlns:a16="http://schemas.microsoft.com/office/drawing/2014/main" id="{2F14002E-05CB-9848-9169-02626F081B3E}"/>
              </a:ext>
            </a:extLst>
          </p:cNvPr>
          <p:cNvSpPr/>
          <p:nvPr/>
        </p:nvSpPr>
        <p:spPr>
          <a:xfrm>
            <a:off x="561475" y="4825282"/>
            <a:ext cx="10967220" cy="1615397"/>
          </a:xfrm>
          <a:prstGeom prst="round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r>
              <a:rPr lang="en-US" sz="2400" b="1"/>
              <a:t>“</a:t>
            </a:r>
            <a:r>
              <a:rPr lang="en-GB" sz="2600" b="1"/>
              <a:t>We want to be transparent with you that this level of funding and falling diocesan reserves are insufficient to sustain current levels of ministry.</a:t>
            </a:r>
            <a:endParaRPr lang="en-US" sz="2600" b="1" i="1"/>
          </a:p>
          <a:p>
            <a:r>
              <a:rPr lang="en-US" sz="2600"/>
              <a:t>		(Bishop Rosemarie and Nicola, our Diocesan Secretary)</a:t>
            </a:r>
            <a:endParaRPr lang="en-GB" sz="2600"/>
          </a:p>
        </p:txBody>
      </p:sp>
    </p:spTree>
    <p:extLst>
      <p:ext uri="{BB962C8B-B14F-4D97-AF65-F5344CB8AC3E}">
        <p14:creationId xmlns:p14="http://schemas.microsoft.com/office/powerpoint/2010/main" val="237766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B5F60C-A59D-0D7A-6D60-C195BAA048B2}"/>
              </a:ext>
            </a:extLst>
          </p:cNvPr>
          <p:cNvSpPr>
            <a:spLocks noGrp="1"/>
          </p:cNvSpPr>
          <p:nvPr>
            <p:ph idx="1"/>
          </p:nvPr>
        </p:nvSpPr>
        <p:spPr>
          <a:xfrm>
            <a:off x="2017234" y="925859"/>
            <a:ext cx="9744083" cy="1263667"/>
          </a:xfrm>
        </p:spPr>
        <p:txBody>
          <a:bodyPr>
            <a:normAutofit fontScale="77500" lnSpcReduction="20000"/>
          </a:bodyPr>
          <a:lstStyle/>
          <a:p>
            <a:pPr marL="0" indent="0" algn="just">
              <a:lnSpc>
                <a:spcPct val="120000"/>
              </a:lnSpc>
              <a:buNone/>
            </a:pPr>
            <a:r>
              <a:rPr lang="en-US" sz="3100">
                <a:latin typeface="+mn-lt"/>
              </a:rPr>
              <a:t>Our indicative costs of ministry show what is budgeted in 2027 for the direct costs of parish clergy ie stipends, NI and pension and the average costs of housing provision, training of future clergy and parish support teams</a:t>
            </a:r>
            <a:endParaRPr lang="en-GB" sz="3100">
              <a:latin typeface="+mn-lt"/>
            </a:endParaRPr>
          </a:p>
          <a:p>
            <a:pPr marL="0" indent="0">
              <a:buNone/>
            </a:pPr>
            <a:endParaRPr lang="en-GB"/>
          </a:p>
        </p:txBody>
      </p:sp>
      <p:sp>
        <p:nvSpPr>
          <p:cNvPr id="6" name="Title 5">
            <a:extLst>
              <a:ext uri="{FF2B5EF4-FFF2-40B4-BE49-F238E27FC236}">
                <a16:creationId xmlns:a16="http://schemas.microsoft.com/office/drawing/2014/main" id="{70B15E8D-C950-4CF6-657B-699527F05AF8}"/>
              </a:ext>
            </a:extLst>
          </p:cNvPr>
          <p:cNvSpPr>
            <a:spLocks noGrp="1"/>
          </p:cNvSpPr>
          <p:nvPr>
            <p:ph type="title"/>
          </p:nvPr>
        </p:nvSpPr>
        <p:spPr>
          <a:xfrm>
            <a:off x="1351406" y="270234"/>
            <a:ext cx="10519979" cy="1049607"/>
          </a:xfrm>
        </p:spPr>
        <p:txBody>
          <a:bodyPr>
            <a:normAutofit fontScale="90000"/>
          </a:bodyPr>
          <a:lstStyle/>
          <a:p>
            <a:r>
              <a:rPr lang="en-GB">
                <a:latin typeface="+mn-lt"/>
              </a:rPr>
              <a:t>Understanding our shared costs of ministry </a:t>
            </a:r>
            <a:br>
              <a:rPr lang="en-GB" b="1"/>
            </a:br>
            <a:endParaRPr lang="en-GB"/>
          </a:p>
        </p:txBody>
      </p:sp>
      <p:pic>
        <p:nvPicPr>
          <p:cNvPr id="5" name="Picture 4">
            <a:extLst>
              <a:ext uri="{FF2B5EF4-FFF2-40B4-BE49-F238E27FC236}">
                <a16:creationId xmlns:a16="http://schemas.microsoft.com/office/drawing/2014/main" id="{6C8EF34F-AE69-BCE9-7381-C9929F933286}"/>
              </a:ext>
            </a:extLst>
          </p:cNvPr>
          <p:cNvPicPr>
            <a:picLocks noChangeAspect="1"/>
          </p:cNvPicPr>
          <p:nvPr/>
        </p:nvPicPr>
        <p:blipFill>
          <a:blip r:embed="rId3"/>
          <a:stretch>
            <a:fillRect/>
          </a:stretch>
        </p:blipFill>
        <p:spPr>
          <a:xfrm>
            <a:off x="1351406" y="2420578"/>
            <a:ext cx="10707149" cy="4036271"/>
          </a:xfrm>
          <a:prstGeom prst="rect">
            <a:avLst/>
          </a:prstGeom>
        </p:spPr>
      </p:pic>
    </p:spTree>
    <p:extLst>
      <p:ext uri="{BB962C8B-B14F-4D97-AF65-F5344CB8AC3E}">
        <p14:creationId xmlns:p14="http://schemas.microsoft.com/office/powerpoint/2010/main" val="62400397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COF 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COF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e1d1823-bb3c-40bc-ac4c-8ca84ca3a3ed" xsi:nil="true"/>
    <lcf76f155ced4ddcb4097134ff3c332f xmlns="b1cfc738-37bb-4704-a0f4-8a8ac9588d4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F5DABB0F0DF64BBD1897D9FCA862DA" ma:contentTypeVersion="16" ma:contentTypeDescription="Create a new document." ma:contentTypeScope="" ma:versionID="2b3c48a6b35c2fbc44eb2f8ac10fc623">
  <xsd:schema xmlns:xsd="http://www.w3.org/2001/XMLSchema" xmlns:xs="http://www.w3.org/2001/XMLSchema" xmlns:p="http://schemas.microsoft.com/office/2006/metadata/properties" xmlns:ns2="b1cfc738-37bb-4704-a0f4-8a8ac9588d4d" xmlns:ns3="2e1d1823-bb3c-40bc-ac4c-8ca84ca3a3ed" targetNamespace="http://schemas.microsoft.com/office/2006/metadata/properties" ma:root="true" ma:fieldsID="65d07cf0ee6ef33dc175fc9ce08b6f06" ns2:_="" ns3:_="">
    <xsd:import namespace="b1cfc738-37bb-4704-a0f4-8a8ac9588d4d"/>
    <xsd:import namespace="2e1d1823-bb3c-40bc-ac4c-8ca84ca3a3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fc738-37bb-4704-a0f4-8a8ac9588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a7c04e1-76c7-4c3e-90f5-e03cd6c28e8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1d1823-bb3c-40bc-ac4c-8ca84ca3a3e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57a786a-f188-4c7b-9c7d-e6bac06250a8}" ma:internalName="TaxCatchAll" ma:showField="CatchAllData" ma:web="2e1d1823-bb3c-40bc-ac4c-8ca84ca3a3e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BE5C8-B43E-49EB-A0C7-8E8B5D623599}">
  <ds:schemaRefs>
    <ds:schemaRef ds:uri="2e1d1823-bb3c-40bc-ac4c-8ca84ca3a3ed"/>
    <ds:schemaRef ds:uri="b1cfc738-37bb-4704-a0f4-8a8ac9588d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2E1EB3-007E-4C18-BB9C-F4B4955DD787}">
  <ds:schemaRefs>
    <ds:schemaRef ds:uri="http://schemas.microsoft.com/sharepoint/v3/contenttype/forms"/>
  </ds:schemaRefs>
</ds:datastoreItem>
</file>

<file path=customXml/itemProps3.xml><?xml version="1.0" encoding="utf-8"?>
<ds:datastoreItem xmlns:ds="http://schemas.openxmlformats.org/officeDocument/2006/customXml" ds:itemID="{4B6DE21E-67B7-4B6C-AEAD-4F42976621A3}">
  <ds:schemaRefs>
    <ds:schemaRef ds:uri="2e1d1823-bb3c-40bc-ac4c-8ca84ca3a3ed"/>
    <ds:schemaRef ds:uri="b1cfc738-37bb-4704-a0f4-8a8ac9588d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17</Slides>
  <Notes>4</Notes>
  <HiddenSlides>0</HiddenSlide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1_Custom Design</vt:lpstr>
      <vt:lpstr>5_Custom Design</vt:lpstr>
      <vt:lpstr>CCOF Red</vt:lpstr>
      <vt:lpstr>CCOF Blue</vt:lpstr>
      <vt:lpstr>The Parish Support Fund    PCC presentation for 2027 pledges    </vt:lpstr>
      <vt:lpstr>PowerPoint Presentation</vt:lpstr>
      <vt:lpstr>PowerPoint Presentation</vt:lpstr>
      <vt:lpstr>PowerPoint Presentation</vt:lpstr>
      <vt:lpstr>PowerPoint Presentation</vt:lpstr>
      <vt:lpstr>PowerPoint Presentation</vt:lpstr>
      <vt:lpstr>A message from our Bishops (internet needed to play) </vt:lpstr>
      <vt:lpstr>PowerPoint Presentation</vt:lpstr>
      <vt:lpstr>Understanding our shared costs of ministry  </vt:lpstr>
      <vt:lpstr>PowerPoint Presentation</vt:lpstr>
      <vt:lpstr>PowerPoint Presentation</vt:lpstr>
      <vt:lpstr>PowerPoint Presentation</vt:lpstr>
      <vt:lpstr>PowerPoint Presentation</vt:lpstr>
      <vt:lpstr>What your PSF pledge does not pay for</vt:lpstr>
      <vt:lpstr>PowerPoint Presentation</vt:lpstr>
      <vt:lpstr>  </vt:lpstr>
      <vt:lpstr>Prayer   Thank you for all the people and churches who contribute to the Parish Support Fund. Let us give thanks to God for all that has been made possible through it over the years. May God’s love will be poured into our hearts through the Holy Spirit, that we may face our financial challenges with generosity and courage, seeking in all things to be Christ Centred and Outward Focused and to serve our diverse communities across South London and East Surrey.  Amen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Rojas</dc:creator>
  <cp:revision>1</cp:revision>
  <dcterms:created xsi:type="dcterms:W3CDTF">2019-02-08T16:11:53Z</dcterms:created>
  <dcterms:modified xsi:type="dcterms:W3CDTF">2026-06-24T14:27:09Z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0x01010039F5DABB0F0DF64BBD1897D9FCA862DA</vt:lpwstr>
  </property>
  <property fmtid="{D5CDD505-2E9C-101B-9397-08002B2CF9AE}" pid="4" name="MediaServiceImageTags">
    <vt:lpwstr/>
  </property>
</Properties>
</file>