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3B8C"/>
    <a:srgbClr val="2435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224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575E0-939B-42EE-B7E4-4648C16BBBCE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EE89F-05A0-46B4-90BD-D0837260AB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776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2EE89F-05A0-46B4-90BD-D0837260AB9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493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5D7EB5-A484-C689-6A8A-C503864B9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F614CF-A1D9-BEBB-B24D-1FAB8C64B0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D32DBD-CE2F-B939-3795-A7EC02E3D2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B8479E-BEF9-F958-0627-4756296AAE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2EE89F-05A0-46B4-90BD-D0837260AB9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6511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52D97-C2DC-FD06-7175-A941A6FA61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59740E-F256-5E33-D33C-6F49970A08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51ADF-9EB1-EE9A-C598-3B267FD15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3FD5D-9201-45EA-862C-FD9BCD7592EE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14828-5AC9-8A72-5130-43B99B7B9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B6326-5E24-2F17-E794-A89087193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899C-79DD-4E63-9391-7801FAD2B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211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BD0AC-A27E-A028-2FDB-34D879553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07EC9F-6A3E-6A87-F09F-6416F899F3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777925-8C05-61A3-6396-E1DF209D0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3FD5D-9201-45EA-862C-FD9BCD7592EE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7B7D2-03C7-0CC5-6B17-8B8657726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E0883-BE84-67E9-57A8-7F2E8A028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899C-79DD-4E63-9391-7801FAD2B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145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0FF08E-69BA-373C-36BD-150CA1271C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A916BF-BC97-5F48-EB50-A92960DFC2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B895F-D3DC-DFBE-4438-2B9D52D9A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3FD5D-9201-45EA-862C-FD9BCD7592EE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6EEA2-6394-9686-37AB-64EB20444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546BD9-3B7F-DF84-EAF5-45702FDA3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899C-79DD-4E63-9391-7801FAD2B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23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03539-3FD6-A1F5-694F-2527DB04B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84021-AD9C-9D6A-F860-993367722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F7F3F-7B45-80AC-EC25-63AB2822A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3FD5D-9201-45EA-862C-FD9BCD7592EE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D88518-7BED-0BA2-D208-99890FB8C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FDE3E-B014-9EC7-4866-74B269493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899C-79DD-4E63-9391-7801FAD2B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00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6FFF0-F126-A817-16CA-69E900D3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3BDDFF-06BC-4EBB-99FB-EAB75EFCE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B0263-66AD-039E-FE1F-4059E831B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3FD5D-9201-45EA-862C-FD9BCD7592EE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ADE95-01B0-AF5E-886C-D487C06BA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EFE7E-BAAC-1A28-0437-049F5EE4C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899C-79DD-4E63-9391-7801FAD2B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603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D2F64-2DB8-7235-05A7-AD3E8070C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E1C72-6C49-F1FF-3E3C-521E391044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278089-5394-6F00-D7BE-9D43DD9E8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27DE73-7E53-118C-6035-EF653D5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3FD5D-9201-45EA-862C-FD9BCD7592EE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F1F608-53F1-FC97-F6AD-265EABF7D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21581A-9731-F8A2-BBAA-2F5830B1E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899C-79DD-4E63-9391-7801FAD2B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47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0E68E-4862-C010-5668-620789D47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0E058-9F49-AD5A-773D-DEC66E634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2DC1A-DCBA-38B2-AA54-97FA608CC1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B94424-9109-91AF-9B7F-2223D5D3E6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12DBD4-C557-3EA4-06B5-69329D57F3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215DA3-50F0-A2F2-552F-9C7B52208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3FD5D-9201-45EA-862C-FD9BCD7592EE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E5DC1C-8295-0C00-6D7C-8014A3EA0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547AE5-C361-03DD-4A2B-31740DE98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899C-79DD-4E63-9391-7801FAD2B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374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A0BDA-2D45-ABBA-4FDD-A50F86B87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8B9961-8BEF-5FB6-FE0C-1F26C698B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3FD5D-9201-45EA-862C-FD9BCD7592EE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CC73C9-84AC-6573-72A7-CCB7D4574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4EDA5D-7C9C-4730-8AFE-18B221B92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899C-79DD-4E63-9391-7801FAD2B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101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EC1F26-CC26-2CAA-2498-2D4C5A1FB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3FD5D-9201-45EA-862C-FD9BCD7592EE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578842-2B93-9C93-0950-89930C33A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1FB1FF-F09E-05FA-30CB-5EF0C9A31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899C-79DD-4E63-9391-7801FAD2B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38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5F7BD-8D55-7BC4-3440-FDB593482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8FED4-A161-7F79-60F2-684A6B052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1D515-CF3C-CC8C-27BD-2664531B17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1471E-2C3A-20E4-9519-4BAC765BC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3FD5D-9201-45EA-862C-FD9BCD7592EE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556EA5-60F9-4549-7561-1CE70B0AB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9763DF-68ED-E154-1BF0-42D006738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899C-79DD-4E63-9391-7801FAD2B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41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8EF98-2D77-4D3F-4D30-86EAF18FC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E83CA8-11DB-925C-0753-BDB2C2049E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34E62E-C330-6B58-B60F-1036E466A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BA68B-800E-AA69-3671-B5FD39688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3FD5D-9201-45EA-862C-FD9BCD7592EE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87B194-2DF5-46C3-3E60-AA79EDAE2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63228E-0B58-6C40-1F5B-8225713E5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9899C-79DD-4E63-9391-7801FAD2B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30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2FE13E-8CC9-1618-5217-4E551B054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9E85EF-B406-6422-8866-44209EE2E1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71996-D916-4E93-9C33-B8D53BC9D7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F3FD5D-9201-45EA-862C-FD9BCD7592EE}" type="datetimeFigureOut">
              <a:rPr lang="en-GB" smtClean="0"/>
              <a:t>23/03/2026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D39B1-74D1-1540-6FAF-13FDA6660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524877-BD94-A7CA-36D6-C399F05F32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A9899C-79DD-4E63-9391-7801FAD2BC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915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3B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237117B-9F95-5BAD-DE8B-30D963B1587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59900" y="0"/>
            <a:ext cx="2413000" cy="683087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18AD60-836E-1C2E-EE4E-99A016CBDC03}"/>
              </a:ext>
            </a:extLst>
          </p:cNvPr>
          <p:cNvSpPr txBox="1"/>
          <p:nvPr/>
        </p:nvSpPr>
        <p:spPr>
          <a:xfrm>
            <a:off x="203200" y="18920"/>
            <a:ext cx="89916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Trebuchet MS" panose="020B0603020202020204" pitchFamily="34" charset="0"/>
              </a:rPr>
              <a:t>Vacancy Prayer</a:t>
            </a:r>
          </a:p>
          <a:p>
            <a:pPr>
              <a:spcBef>
                <a:spcPts val="900"/>
              </a:spcBef>
            </a:pPr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God of all times and places, send us a Bishop who will lead us faithfully through days of rejoicing and nights of challenge, with prayer and Scripture, with love and laughter, with bread and wine.</a:t>
            </a:r>
          </a:p>
          <a:p>
            <a:pPr>
              <a:spcBef>
                <a:spcPts val="900"/>
              </a:spcBef>
            </a:pPr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Send your Holy Spirit to guide those entrusted with this process. May they recognise the person of your choice, with ears that are open and hearts that are wise.</a:t>
            </a:r>
          </a:p>
          <a:p>
            <a:pPr>
              <a:spcBef>
                <a:spcPts val="900"/>
              </a:spcBef>
            </a:pPr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Make us thankful for all that has gone before, ready and hopeful for all that lies ahead, led by a Bishop whose ministry is a blessing to everyone in Southwark Diocese, as we hear the good news of Jesus and delight in the love of God</a:t>
            </a:r>
          </a:p>
          <a:p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1904593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3B8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A079A6-8226-1A5C-66A4-AE9DA33AF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BE2144-1906-3BF9-CD3E-13D1DB281B7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1693"/>
          <a:stretch>
            <a:fillRect/>
          </a:stretch>
        </p:blipFill>
        <p:spPr>
          <a:xfrm rot="21314164">
            <a:off x="123221" y="3742612"/>
            <a:ext cx="1844219" cy="30440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71D1D5-C7B8-BE3F-3A0D-4DC46A20A883}"/>
              </a:ext>
            </a:extLst>
          </p:cNvPr>
          <p:cNvSpPr txBox="1"/>
          <p:nvPr/>
        </p:nvSpPr>
        <p:spPr>
          <a:xfrm>
            <a:off x="1333500" y="0"/>
            <a:ext cx="9525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8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Dear God,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Thank you for loving our diocese and everyone in it.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Please help us while we look for a new Bishop. </a:t>
            </a:r>
            <a:b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Show us the right person who will listen to you, </a:t>
            </a:r>
            <a:b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care for people and help us follow Jesus every day.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We pray for Bishop Christopher as he gets ready to retire. </a:t>
            </a:r>
            <a:b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Thank you for all the ways he has helped us. </a:t>
            </a:r>
            <a:b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Please give him rest, happiness, and lots of your peace.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Help all the people making big decisions. </a:t>
            </a:r>
            <a:b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Help our churches, schools, and families </a:t>
            </a:r>
            <a:b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to pray and listen to you. </a:t>
            </a:r>
            <a:b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And help us to trust that you are with us </a:t>
            </a:r>
            <a:b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and will guide us.</a:t>
            </a:r>
          </a:p>
          <a:p>
            <a:pPr algn="ctr"/>
            <a:r>
              <a:rPr lang="en-GB" sz="2800" dirty="0">
                <a:solidFill>
                  <a:schemeClr val="bg1"/>
                </a:solidFill>
                <a:latin typeface="Trebuchet MS" panose="020B0603020202020204" pitchFamily="34" charset="0"/>
              </a:rPr>
              <a:t>Amen.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7CC007-E20B-6008-6177-A4BA12F29F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558123" flipH="1">
            <a:off x="10204939" y="150275"/>
            <a:ext cx="2024047" cy="202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06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258</Words>
  <Application>Microsoft Office PowerPoint</Application>
  <PresentationFormat>Widescreen</PresentationFormat>
  <Paragraphs>14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Trebuchet MS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Maia Robins</dc:creator>
  <cp:lastModifiedBy>Maia Robins</cp:lastModifiedBy>
  <cp:revision>4</cp:revision>
  <dcterms:created xsi:type="dcterms:W3CDTF">2026-03-23T14:22:20Z</dcterms:created>
  <dcterms:modified xsi:type="dcterms:W3CDTF">2026-03-23T14:52:21Z</dcterms:modified>
</cp:coreProperties>
</file>