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1" r:id="rId6"/>
  </p:sldMasterIdLst>
  <p:notesMasterIdLst>
    <p:notesMasterId r:id="rId14"/>
  </p:notesMasterIdLst>
  <p:sldIdLst>
    <p:sldId id="256" r:id="rId7"/>
    <p:sldId id="3455" r:id="rId8"/>
    <p:sldId id="3462" r:id="rId9"/>
    <p:sldId id="3464" r:id="rId10"/>
    <p:sldId id="3465" r:id="rId11"/>
    <p:sldId id="3466" r:id="rId12"/>
    <p:sldId id="34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9F69F3A-667C-4223-8BE1-59525EF4C723}">
          <p14:sldIdLst>
            <p14:sldId id="256"/>
            <p14:sldId id="3455"/>
            <p14:sldId id="3462"/>
            <p14:sldId id="3464"/>
            <p14:sldId id="3465"/>
            <p14:sldId id="3466"/>
            <p14:sldId id="3468"/>
          </p14:sldIdLst>
        </p14:section>
        <p14:section name="Untitled Section" id="{5C2C2576-3CCC-48A1-BF14-D27DA8CFF54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C7C0B8"/>
    <a:srgbClr val="F79E0D"/>
    <a:srgbClr val="F9B64D"/>
    <a:srgbClr val="F69200"/>
    <a:srgbClr val="9B968F"/>
    <a:srgbClr val="E36013"/>
    <a:srgbClr val="243588"/>
    <a:srgbClr val="418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B141E8-40D6-445D-888C-076A2AA49C03}" v="13" dt="2026-02-27T14:24:51.183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38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C84F2-584F-4145-A9E1-B824E3465D4C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C775E-38DA-452E-8CFD-31B309DF5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85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78A38-71D1-4641-8C49-10D257DF02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72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78A38-71D1-4641-8C49-10D257DF02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268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46341-54E1-4305-40A7-5C17F6C33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05CF5A-B929-CDB0-F638-4ECB732629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C07E77-A75F-5281-E71A-3320520B6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9DC52-83DC-0BA7-FC5D-9630AE113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78A38-71D1-4641-8C49-10D257DF02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722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47064-7162-9C3C-40C9-5B5E6E82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A4D89-B9DE-60BC-EE56-EB11C5329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2F8DD0-DA0B-2428-040F-2DB66DA7C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5F72E-6EB8-EED2-F861-FD3407175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78A38-71D1-4641-8C49-10D257DF02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61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C3BBB-B8AC-4A52-2024-71448E834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BDC76F-E219-E175-5EFC-44C1304EB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19F8C-2500-55AD-5181-C5C45ED9B6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164C9-60E3-99C8-46D7-718C982043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78A38-71D1-4641-8C49-10D257DF02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614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FFE9F-1131-BF5A-7A35-630F6373C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C16962-8C4C-3701-C434-8335514A7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024D0B-F88A-6EA7-1F2F-C5E100CCED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F31E1-82CD-E037-5103-17DFB1446F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78A38-71D1-4641-8C49-10D257DF02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65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D5E81-86BB-FA6F-890C-4A2AFC996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9CDAA-0913-E2A6-40CE-06B178AA6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0F06F-74C0-1A30-1AFA-63238BCF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A8CB8-6DC6-BBCB-F274-FE17E6DE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3356A-8E27-5E35-6DB5-79AD7583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65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593C-0233-33D2-0F8A-6943B344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B33CE-E887-BB86-AE1D-0D88D203F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6984A-345E-54B0-8E1A-273AC698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BFEF0-7D73-F6DD-C56F-E0239806E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62B55-A116-6713-198F-E5E8E50A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5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8E98D6-CF03-B4B6-FD35-B5BA12248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830D5A-CAB4-E3D3-6282-B135AFDB5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E3559-62F8-AE74-5312-33C3575B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2EBFD-A3DE-2DB9-2F77-E48FD67B8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7A24A-A92B-0795-A85D-D6E71D28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403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C7777-3988-0F10-652B-C6DA5A594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CD3C36-8770-A75B-4E39-A4ECB08F0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18F9C-7A3E-FF30-A1D6-3D1D1497B4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E73D54-735E-41C4-9735-0C1AC2DEDAB7}" type="slidenum">
              <a:rPr lang="en-GB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77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7519D-9F20-3D4F-4F4B-DB8FAF819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C14E1-40BA-FA04-0E4D-00554DA69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B153D-05A6-B629-F873-763F4AAFA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E73D54-735E-41C4-9735-0C1AC2DEDAB7}" type="slidenum">
              <a:rPr lang="en-GB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4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B8B8C-AC6F-8F5B-4810-670602E2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0A1D1-794C-E61B-577F-F2FCF5502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126CD-C04B-5699-E505-F571C517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2A3DB-0137-8830-256A-C4A8AD27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E83EE-2088-707A-A574-EC53FB54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59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FE70-2D63-DD08-1E03-0A2F6D61E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FC20F-29F2-A714-296E-DB1CE4AD7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E743-5C7C-70AB-A884-C10E0A96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075CC-E995-C3B6-6176-BBF29AC4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8720C-3278-B763-3A58-0EEB71A6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6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7C2A-F1C8-3CFF-816A-480C92AD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9CBCD-5A43-5B7E-F75D-24E01CFC3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B65C0-81A6-547D-865F-5AA4F79E1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33865-D729-4FC0-F6E6-FC970692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DCDEC-E49E-D827-8E0B-B73BFE5A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27E41-94A0-CD77-1198-8A645B48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99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6381-C00E-2EC3-EA08-CD2C8382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C6EBC-D0D4-00D2-391D-2A4911AAD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452E7-48E9-11AD-FCF1-27A65B7D8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019ADC-110C-A760-7CD2-0BEA7EE0B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AA23A-8B5D-E64D-217C-4EEEDA65A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9B5E16-2539-281F-E00C-01B24A88F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EC7738-D07F-788E-A547-69521E2D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CF18D4-DBBD-48D7-AFD5-923D12E0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15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1248-9A61-D44E-23BB-C9BE9582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C43A1-BF69-7AE1-1227-63E55F62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13323-9CBB-52D6-46BD-76FC7190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7FD68-5D7B-9BE5-ABB9-9F7BDFDB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0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DD67C-3838-DBF5-CEB8-3D69862D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63EAF-963D-1D34-96BA-A2E58BD6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D3980-095A-F4B4-5C14-246F755A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0F269-B14C-921F-246A-30F8E8DD6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D21BA-B55C-5129-0CD8-92FFBFB4A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AF076-F151-A226-8ED3-0503B9513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920A1-5AF6-12DB-14CB-FD3213643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80888-6686-EFC5-C51A-1CFCE637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72A5E-0031-1BAB-612B-6FA816BD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13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CB43-3642-5507-64FA-EFF6596C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E8820-7224-5A0F-959E-CE14F34B8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1D50C-F59B-1AEE-A4E3-78BDB53E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7FDAA-D123-064A-0D19-83D7950D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0FD16-340F-499A-6D18-B8DEF939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D8510-7F8D-8130-4A4D-04190A934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06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ECBD04-CBC0-1AFB-ABFA-F70E0A5D6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9336C-D162-A96E-F2CB-291E9A173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6921B-04E1-5639-EB33-F711CA8E0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5F4B1-806D-8CE4-EBED-7A63997DD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C431-2D45-F732-D7FC-53718CA19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81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676400"/>
            <a:ext cx="1084791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</p:txBody>
      </p:sp>
      <p:sp>
        <p:nvSpPr>
          <p:cNvPr id="2051" name="Line 7"/>
          <p:cNvSpPr>
            <a:spLocks noChangeShapeType="1"/>
          </p:cNvSpPr>
          <p:nvPr userDrawn="1"/>
        </p:nvSpPr>
        <p:spPr bwMode="auto">
          <a:xfrm flipV="1">
            <a:off x="624418" y="6453188"/>
            <a:ext cx="28321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Line 8"/>
          <p:cNvSpPr>
            <a:spLocks noChangeShapeType="1"/>
          </p:cNvSpPr>
          <p:nvPr userDrawn="1"/>
        </p:nvSpPr>
        <p:spPr bwMode="auto">
          <a:xfrm flipV="1">
            <a:off x="8640234" y="6453188"/>
            <a:ext cx="28321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3" name="Group 15"/>
          <p:cNvGrpSpPr>
            <a:grpSpLocks noChangeAspect="1"/>
          </p:cNvGrpSpPr>
          <p:nvPr userDrawn="1"/>
        </p:nvGrpSpPr>
        <p:grpSpPr bwMode="auto">
          <a:xfrm>
            <a:off x="3623733" y="6237289"/>
            <a:ext cx="5209117" cy="485775"/>
            <a:chOff x="1033200" y="1936800"/>
            <a:chExt cx="3906178" cy="486000"/>
          </a:xfrm>
        </p:grpSpPr>
        <p:pic>
          <p:nvPicPr>
            <p:cNvPr id="2055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/>
            <a:stretch>
              <a:fillRect/>
            </a:stretch>
          </p:blipFill>
          <p:spPr bwMode="auto">
            <a:xfrm>
              <a:off x="1447200" y="1976400"/>
              <a:ext cx="3492178" cy="37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1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198"/>
            <a:stretch>
              <a:fillRect/>
            </a:stretch>
          </p:blipFill>
          <p:spPr bwMode="auto">
            <a:xfrm>
              <a:off x="1033200" y="1936800"/>
              <a:ext cx="312886" cy="4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E73D54-735E-41C4-9735-0C1AC2DEDAB7}" type="slidenum">
              <a:rPr lang="en-GB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1049338" indent="-515938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SzPct val="130000"/>
        <a:buChar char="•"/>
        <a:defRPr sz="3000" b="1">
          <a:solidFill>
            <a:schemeClr val="tx1"/>
          </a:solidFill>
          <a:latin typeface="+mn-lt"/>
        </a:defRPr>
      </a:lvl2pPr>
      <a:lvl3pPr marL="1468438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3pPr>
      <a:lvl4pPr marL="18875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3066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7638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6pPr>
      <a:lvl7pPr marL="32210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7pPr>
      <a:lvl8pPr marL="36782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8pPr>
      <a:lvl9pPr marL="41354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676400"/>
            <a:ext cx="1084791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</p:txBody>
      </p:sp>
      <p:sp>
        <p:nvSpPr>
          <p:cNvPr id="2051" name="Line 7"/>
          <p:cNvSpPr>
            <a:spLocks noChangeShapeType="1"/>
          </p:cNvSpPr>
          <p:nvPr userDrawn="1"/>
        </p:nvSpPr>
        <p:spPr bwMode="auto">
          <a:xfrm flipV="1">
            <a:off x="624418" y="6453188"/>
            <a:ext cx="28321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Line 8"/>
          <p:cNvSpPr>
            <a:spLocks noChangeShapeType="1"/>
          </p:cNvSpPr>
          <p:nvPr userDrawn="1"/>
        </p:nvSpPr>
        <p:spPr bwMode="auto">
          <a:xfrm flipV="1">
            <a:off x="8640234" y="6453188"/>
            <a:ext cx="28321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3" name="Group 15"/>
          <p:cNvGrpSpPr>
            <a:grpSpLocks noChangeAspect="1"/>
          </p:cNvGrpSpPr>
          <p:nvPr userDrawn="1"/>
        </p:nvGrpSpPr>
        <p:grpSpPr bwMode="auto">
          <a:xfrm>
            <a:off x="3623733" y="6237289"/>
            <a:ext cx="5209117" cy="485775"/>
            <a:chOff x="1033200" y="1936800"/>
            <a:chExt cx="3906178" cy="486000"/>
          </a:xfrm>
        </p:grpSpPr>
        <p:pic>
          <p:nvPicPr>
            <p:cNvPr id="2055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/>
            <a:stretch>
              <a:fillRect/>
            </a:stretch>
          </p:blipFill>
          <p:spPr bwMode="auto">
            <a:xfrm>
              <a:off x="1447200" y="1976400"/>
              <a:ext cx="3492178" cy="37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1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198"/>
            <a:stretch>
              <a:fillRect/>
            </a:stretch>
          </p:blipFill>
          <p:spPr bwMode="auto">
            <a:xfrm>
              <a:off x="1033200" y="1936800"/>
              <a:ext cx="312886" cy="4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E73D54-735E-41C4-9735-0C1AC2DEDAB7}" type="slidenum">
              <a:rPr lang="en-GB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9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1049338" indent="-515938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SzPct val="130000"/>
        <a:buChar char="•"/>
        <a:defRPr sz="3000" b="1">
          <a:solidFill>
            <a:schemeClr val="tx1"/>
          </a:solidFill>
          <a:latin typeface="+mn-lt"/>
        </a:defRPr>
      </a:lvl2pPr>
      <a:lvl3pPr marL="1468438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3pPr>
      <a:lvl4pPr marL="18875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3066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7638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6pPr>
      <a:lvl7pPr marL="32210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7pPr>
      <a:lvl8pPr marL="36782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8pPr>
      <a:lvl9pPr marL="41354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bc.co.uk/iplayer/episode/m000slhd/whats-on-your-head-series-1-7-bishop-mit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background with dots&#10;&#10;Description automatically generated">
            <a:extLst>
              <a:ext uri="{FF2B5EF4-FFF2-40B4-BE49-F238E27FC236}">
                <a16:creationId xmlns:a16="http://schemas.microsoft.com/office/drawing/2014/main" id="{1FDC31CD-DAEC-B54A-77D0-C34FEA5B0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"/>
            <a:ext cx="12192000" cy="685681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FF9B46D-A586-6C2A-C6F5-44A732CCB519}"/>
              </a:ext>
            </a:extLst>
          </p:cNvPr>
          <p:cNvSpPr txBox="1">
            <a:spLocks/>
          </p:cNvSpPr>
          <p:nvPr/>
        </p:nvSpPr>
        <p:spPr>
          <a:xfrm>
            <a:off x="909174" y="504394"/>
            <a:ext cx="9971468" cy="3011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4400" dirty="0"/>
          </a:p>
          <a:p>
            <a:pPr algn="l"/>
            <a:endParaRPr lang="en-GB" sz="4400" dirty="0"/>
          </a:p>
          <a:p>
            <a:r>
              <a:rPr lang="en-GB" sz="7200" dirty="0">
                <a:solidFill>
                  <a:schemeClr val="bg1"/>
                </a:solidFill>
                <a:latin typeface="Trebuchet MS" panose="020B0603020202020204" pitchFamily="34" charset="0"/>
              </a:rPr>
              <a:t>Looking for a new Bishop of Southwark</a:t>
            </a:r>
          </a:p>
          <a:p>
            <a:endParaRPr lang="en-GB" sz="7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GB" sz="3600" i="1" dirty="0">
                <a:solidFill>
                  <a:schemeClr val="bg1"/>
                </a:solidFill>
                <a:latin typeface="Trebuchet MS" panose="020B0603020202020204" pitchFamily="34" charset="0"/>
              </a:rPr>
              <a:t>March 2026</a:t>
            </a:r>
            <a:endParaRPr lang="en-GB" sz="7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3549545A-A933-59F2-D07B-B0E4C2205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5" y="206788"/>
            <a:ext cx="1281778" cy="143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1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60215C-0F1A-9D9C-8331-A56C3203F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82" y="6192011"/>
            <a:ext cx="4169672" cy="2651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BD8152-AC50-D469-3B8F-2E905D6F4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0906" y="1245765"/>
            <a:ext cx="4504887" cy="300325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9A934F0-16A4-0928-84E7-F56BD3AB4630}"/>
              </a:ext>
            </a:extLst>
          </p:cNvPr>
          <p:cNvSpPr txBox="1">
            <a:spLocks/>
          </p:cNvSpPr>
          <p:nvPr/>
        </p:nvSpPr>
        <p:spPr>
          <a:xfrm>
            <a:off x="1322977" y="5080571"/>
            <a:ext cx="3545240" cy="750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500" b="1" dirty="0">
                <a:latin typeface="Trebuchet MS"/>
              </a:rPr>
              <a:t>Bishop of Southwark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+mj-ea"/>
                <a:cs typeface="+mj-cs"/>
              </a:rPr>
              <a:t>Christopher Chess</a:t>
            </a:r>
            <a:r>
              <a:rPr lang="en-GB" sz="2500" b="1" dirty="0">
                <a:latin typeface="Trebuchet MS"/>
              </a:rPr>
              <a:t>un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0CAE74-4F23-36F1-15D4-EFED3898DDB6}"/>
              </a:ext>
            </a:extLst>
          </p:cNvPr>
          <p:cNvSpPr txBox="1">
            <a:spLocks/>
          </p:cNvSpPr>
          <p:nvPr/>
        </p:nvSpPr>
        <p:spPr>
          <a:xfrm>
            <a:off x="6684940" y="4845692"/>
            <a:ext cx="3545240" cy="750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500" b="1" dirty="0">
                <a:latin typeface="Trebuchet MS"/>
              </a:rPr>
              <a:t>Southwark Cathedral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76683-1C37-7FFD-C7D8-64B4F9FE4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72" y="847287"/>
            <a:ext cx="6229364" cy="41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1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14A39-7B06-A660-290F-3E079BB92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82" y="6192011"/>
            <a:ext cx="4169672" cy="2651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C8139F-E1AC-8297-C18B-70720D9C9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83" y="318781"/>
            <a:ext cx="5276531" cy="546505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B13421D-E9A3-CFD7-3446-5A9BEE3A5CDC}"/>
              </a:ext>
            </a:extLst>
          </p:cNvPr>
          <p:cNvSpPr txBox="1">
            <a:spLocks/>
          </p:cNvSpPr>
          <p:nvPr/>
        </p:nvSpPr>
        <p:spPr>
          <a:xfrm>
            <a:off x="7888761" y="2189526"/>
            <a:ext cx="3545240" cy="750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500" b="1" dirty="0">
                <a:latin typeface="Trebuchet MS"/>
              </a:rPr>
              <a:t>Map of Southwark Diocese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343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8285C-7787-C8EE-51BB-637DEFCED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DD9122-A52B-11E5-06B4-13625B2CE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82" y="6192011"/>
            <a:ext cx="4169672" cy="2651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D857B7-9381-8C50-1728-E6FA3D32AB9E}"/>
              </a:ext>
            </a:extLst>
          </p:cNvPr>
          <p:cNvSpPr txBox="1"/>
          <p:nvPr/>
        </p:nvSpPr>
        <p:spPr>
          <a:xfrm>
            <a:off x="969802" y="2690336"/>
            <a:ext cx="102523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dirty="0">
                <a:latin typeface="Trebuchet MS" panose="020B0603020202020204" pitchFamily="34" charset="0"/>
                <a:hlinkClick r:id="rId4"/>
              </a:rPr>
              <a:t>What's on Your Head? – </a:t>
            </a:r>
            <a:br>
              <a:rPr lang="en-US" sz="4500" dirty="0">
                <a:latin typeface="Trebuchet MS" panose="020B0603020202020204" pitchFamily="34" charset="0"/>
                <a:hlinkClick r:id="rId4"/>
              </a:rPr>
            </a:br>
            <a:r>
              <a:rPr lang="en-US" sz="4500" dirty="0">
                <a:latin typeface="Trebuchet MS" panose="020B0603020202020204" pitchFamily="34" charset="0"/>
                <a:hlinkClick r:id="rId4"/>
              </a:rPr>
              <a:t>Series 1: 7. Bishop </a:t>
            </a:r>
            <a:r>
              <a:rPr lang="en-US" sz="4500" dirty="0" err="1">
                <a:latin typeface="Trebuchet MS" panose="020B0603020202020204" pitchFamily="34" charset="0"/>
                <a:hlinkClick r:id="rId4"/>
              </a:rPr>
              <a:t>Mitre</a:t>
            </a:r>
            <a:r>
              <a:rPr lang="en-US" sz="4500" dirty="0">
                <a:latin typeface="Trebuchet MS" panose="020B0603020202020204" pitchFamily="34" charset="0"/>
                <a:hlinkClick r:id="rId4"/>
              </a:rPr>
              <a:t> - BBC </a:t>
            </a:r>
            <a:r>
              <a:rPr lang="en-US" sz="4500" dirty="0" err="1">
                <a:latin typeface="Trebuchet MS" panose="020B0603020202020204" pitchFamily="34" charset="0"/>
                <a:hlinkClick r:id="rId4"/>
              </a:rPr>
              <a:t>iPlayer</a:t>
            </a:r>
            <a:endParaRPr lang="en-GB" sz="45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9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C02C7-5A1E-B18F-EBDF-A92761A93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85C778-676E-9654-576C-2A6D3E388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82" y="6192011"/>
            <a:ext cx="4169672" cy="26517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916DFD-A422-4FEE-9C9A-1E2467D139F4}"/>
              </a:ext>
            </a:extLst>
          </p:cNvPr>
          <p:cNvSpPr txBox="1">
            <a:spLocks/>
          </p:cNvSpPr>
          <p:nvPr/>
        </p:nvSpPr>
        <p:spPr>
          <a:xfrm>
            <a:off x="718657" y="662730"/>
            <a:ext cx="10754686" cy="549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Trebuchet MS"/>
              </a:rPr>
              <a:t>Looking for the next Bishop of Southwark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290CD9-1829-C1A7-16FF-D44F99AE24AA}"/>
              </a:ext>
            </a:extLst>
          </p:cNvPr>
          <p:cNvSpPr txBox="1">
            <a:spLocks/>
          </p:cNvSpPr>
          <p:nvPr/>
        </p:nvSpPr>
        <p:spPr>
          <a:xfrm>
            <a:off x="718657" y="1373921"/>
            <a:ext cx="10754686" cy="4700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dirty="0">
                <a:latin typeface="Trebuchet MS" panose="020B0603020202020204" pitchFamily="34" charset="0"/>
              </a:rPr>
              <a:t>The next Bishop of Southwark will be a leader in the places where we live, learn and play. I wonder what kind of leader you would like to see? </a:t>
            </a:r>
          </a:p>
          <a:p>
            <a:pPr algn="l"/>
            <a:endParaRPr lang="en-GB" sz="3000" dirty="0">
              <a:latin typeface="Trebuchet MS" panose="020B0603020202020204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3000" b="1" dirty="0">
                <a:latin typeface="Trebuchet MS" panose="020B0603020202020204" pitchFamily="34" charset="0"/>
              </a:rPr>
              <a:t>What do you hope your new Bishop will be like?</a:t>
            </a:r>
            <a:endParaRPr lang="en-GB" sz="3000" dirty="0">
              <a:latin typeface="Trebuchet MS" panose="020B0603020202020204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latin typeface="Trebuchet MS" panose="020B0603020202020204" pitchFamily="34" charset="0"/>
              </a:rPr>
              <a:t>What do you think will be the </a:t>
            </a:r>
            <a:r>
              <a:rPr lang="en-GB" sz="3000" b="1" dirty="0">
                <a:latin typeface="Trebuchet MS" panose="020B0603020202020204" pitchFamily="34" charset="0"/>
              </a:rPr>
              <a:t>most difficult thing </a:t>
            </a:r>
            <a:r>
              <a:rPr lang="en-GB" sz="3000" dirty="0">
                <a:latin typeface="Trebuchet MS" panose="020B0603020202020204" pitchFamily="34" charset="0"/>
              </a:rPr>
              <a:t>they have to do?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latin typeface="Trebuchet MS" panose="020B0603020202020204" pitchFamily="34" charset="0"/>
              </a:rPr>
              <a:t>What do you think their </a:t>
            </a:r>
            <a:r>
              <a:rPr lang="en-GB" sz="3000" b="1" dirty="0">
                <a:latin typeface="Trebuchet MS" panose="020B0603020202020204" pitchFamily="34" charset="0"/>
              </a:rPr>
              <a:t>most important first jobs </a:t>
            </a:r>
            <a:r>
              <a:rPr lang="en-GB" sz="3000" dirty="0">
                <a:latin typeface="Trebuchet MS" panose="020B0603020202020204" pitchFamily="34" charset="0"/>
              </a:rPr>
              <a:t>might be?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latin typeface="Trebuchet MS" panose="020B0603020202020204" pitchFamily="34" charset="0"/>
              </a:rPr>
              <a:t>Is there </a:t>
            </a:r>
            <a:r>
              <a:rPr lang="en-GB" sz="3000" b="1" dirty="0">
                <a:latin typeface="Trebuchet MS" panose="020B0603020202020204" pitchFamily="34" charset="0"/>
              </a:rPr>
              <a:t>anything else </a:t>
            </a:r>
            <a:r>
              <a:rPr lang="en-GB" sz="3000" dirty="0">
                <a:latin typeface="Trebuchet MS" panose="020B0603020202020204" pitchFamily="34" charset="0"/>
              </a:rPr>
              <a:t>that you think is important for the people making decisions about this to know? </a:t>
            </a:r>
          </a:p>
        </p:txBody>
      </p:sp>
    </p:spTree>
    <p:extLst>
      <p:ext uri="{BB962C8B-B14F-4D97-AF65-F5344CB8AC3E}">
        <p14:creationId xmlns:p14="http://schemas.microsoft.com/office/powerpoint/2010/main" val="148163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B430A-D8D4-B90B-D204-77CD98FF4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B06732-D7D3-93D4-0D10-77E652A0C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82" y="6192011"/>
            <a:ext cx="4169672" cy="265177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CF6BE5A-CE5B-8E1F-5E5C-575ECBD40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56" y="513011"/>
            <a:ext cx="3360947" cy="33609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9D44DC-244C-A364-515B-BF2A29FA2F15}"/>
              </a:ext>
            </a:extLst>
          </p:cNvPr>
          <p:cNvSpPr txBox="1">
            <a:spLocks/>
          </p:cNvSpPr>
          <p:nvPr/>
        </p:nvSpPr>
        <p:spPr>
          <a:xfrm>
            <a:off x="542487" y="4760753"/>
            <a:ext cx="10754686" cy="11076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latin typeface="Trebuchet MS" panose="020B0603020202020204" pitchFamily="34" charset="0"/>
              </a:rPr>
              <a:t>Thank you! </a:t>
            </a:r>
            <a:br>
              <a:rPr lang="en-GB" sz="3000" dirty="0">
                <a:latin typeface="Trebuchet MS" panose="020B0603020202020204" pitchFamily="34" charset="0"/>
              </a:rPr>
            </a:br>
            <a:endParaRPr lang="en-GB" sz="3000" dirty="0">
              <a:latin typeface="Trebuchet MS" panose="020B0603020202020204" pitchFamily="34" charset="0"/>
            </a:endParaRPr>
          </a:p>
          <a:p>
            <a:r>
              <a:rPr lang="en-GB" sz="3000" dirty="0">
                <a:latin typeface="Trebuchet MS" panose="020B0603020202020204" pitchFamily="34" charset="0"/>
              </a:rPr>
              <a:t>Your thoughts &amp; ideas will help us choose </a:t>
            </a:r>
            <a:br>
              <a:rPr lang="en-GB" sz="3000" dirty="0">
                <a:latin typeface="Trebuchet MS" panose="020B0603020202020204" pitchFamily="34" charset="0"/>
              </a:rPr>
            </a:br>
            <a:r>
              <a:rPr lang="en-GB" sz="3000" dirty="0">
                <a:latin typeface="Trebuchet MS" panose="020B0603020202020204" pitchFamily="34" charset="0"/>
              </a:rPr>
              <a:t>the next Bishop of Southwark.</a:t>
            </a:r>
          </a:p>
        </p:txBody>
      </p:sp>
    </p:spTree>
    <p:extLst>
      <p:ext uri="{BB962C8B-B14F-4D97-AF65-F5344CB8AC3E}">
        <p14:creationId xmlns:p14="http://schemas.microsoft.com/office/powerpoint/2010/main" val="130687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D3CF3-88B9-7F58-1448-2FDE7186C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705EF9-8797-8C73-0663-57AD5C973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82" y="6192011"/>
            <a:ext cx="4169672" cy="265177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98B5457-20F2-EFC2-B577-532023EB7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198" y="4431369"/>
            <a:ext cx="2025819" cy="2025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1AD12-80C4-7AD8-831F-C856BA570FDF}"/>
              </a:ext>
            </a:extLst>
          </p:cNvPr>
          <p:cNvSpPr txBox="1">
            <a:spLocks/>
          </p:cNvSpPr>
          <p:nvPr/>
        </p:nvSpPr>
        <p:spPr>
          <a:xfrm>
            <a:off x="718657" y="400812"/>
            <a:ext cx="10754686" cy="6457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solidFill>
                  <a:srgbClr val="E30613"/>
                </a:solidFill>
                <a:latin typeface="Trebuchet MS" panose="020B0603020202020204" pitchFamily="34" charset="0"/>
              </a:rPr>
              <a:t>Prayer</a:t>
            </a:r>
          </a:p>
          <a:p>
            <a:endParaRPr lang="en-GB" sz="3000" b="1" dirty="0">
              <a:latin typeface="Trebuchet MS" panose="020B0603020202020204" pitchFamily="34" charset="0"/>
            </a:endParaRPr>
          </a:p>
          <a:p>
            <a:r>
              <a:rPr lang="en-GB" sz="2500" dirty="0">
                <a:latin typeface="Trebuchet MS" panose="020B0603020202020204" pitchFamily="34" charset="0"/>
              </a:rPr>
              <a:t>Dear God,</a:t>
            </a:r>
          </a:p>
          <a:p>
            <a:r>
              <a:rPr lang="en-GB" sz="2500" dirty="0">
                <a:latin typeface="Trebuchet MS" panose="020B0603020202020204" pitchFamily="34" charset="0"/>
              </a:rPr>
              <a:t>Thank you for loving our diocese and everyone in it.</a:t>
            </a:r>
          </a:p>
          <a:p>
            <a:r>
              <a:rPr lang="en-GB" sz="2500" dirty="0">
                <a:latin typeface="Trebuchet MS" panose="020B0603020202020204" pitchFamily="34" charset="0"/>
              </a:rPr>
              <a:t>Please help us while we look for a new Bishop.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Show us the right person who will listen to you,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care </a:t>
            </a:r>
            <a:r>
              <a:rPr lang="en-GB" sz="2500">
                <a:latin typeface="Trebuchet MS" panose="020B0603020202020204" pitchFamily="34" charset="0"/>
              </a:rPr>
              <a:t>for people </a:t>
            </a:r>
            <a:r>
              <a:rPr lang="en-GB" sz="2500" dirty="0">
                <a:latin typeface="Trebuchet MS" panose="020B0603020202020204" pitchFamily="34" charset="0"/>
              </a:rPr>
              <a:t>and help us follow Jesus every day.</a:t>
            </a:r>
          </a:p>
          <a:p>
            <a:r>
              <a:rPr lang="en-GB" sz="2500" dirty="0">
                <a:latin typeface="Trebuchet MS" panose="020B0603020202020204" pitchFamily="34" charset="0"/>
              </a:rPr>
              <a:t>We pray for Bishop Christopher as he gets ready to retire.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Thank you for all the ways he has helped us.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Please give him rest, happiness, and lots of your peace.</a:t>
            </a:r>
          </a:p>
          <a:p>
            <a:r>
              <a:rPr lang="en-GB" sz="2500" dirty="0">
                <a:latin typeface="Trebuchet MS" panose="020B0603020202020204" pitchFamily="34" charset="0"/>
              </a:rPr>
              <a:t>Help all the people making big decisions.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Help our churches, schools, and families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to pray and listen to you.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And help us to trust that you are with us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and will guide us.</a:t>
            </a:r>
          </a:p>
          <a:p>
            <a:r>
              <a:rPr lang="en-GB" sz="2500" dirty="0">
                <a:latin typeface="Trebuchet MS" panose="020B0603020202020204" pitchFamily="34" charset="0"/>
              </a:rPr>
              <a:t>Amen.</a:t>
            </a:r>
          </a:p>
          <a:p>
            <a:endParaRPr lang="en-GB" sz="3000" dirty="0">
              <a:latin typeface="Trebuchet MS" panose="020B0603020202020204" pitchFamily="34" charset="0"/>
            </a:endParaRPr>
          </a:p>
          <a:p>
            <a:endParaRPr lang="en-GB" sz="3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92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DBE Master">
  <a:themeElements>
    <a:clrScheme name="SDBE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DBE Slide master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DBE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BE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8">
        <a:dk1>
          <a:srgbClr val="000000"/>
        </a:dk1>
        <a:lt1>
          <a:srgbClr val="E1F4FF"/>
        </a:lt1>
        <a:dk2>
          <a:srgbClr val="003399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EEF8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9">
        <a:dk1>
          <a:srgbClr val="000000"/>
        </a:dk1>
        <a:lt1>
          <a:srgbClr val="EBF8FF"/>
        </a:lt1>
        <a:dk2>
          <a:srgbClr val="003399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3FB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10">
        <a:dk1>
          <a:srgbClr val="000000"/>
        </a:dk1>
        <a:lt1>
          <a:srgbClr val="EFF9FF"/>
        </a:lt1>
        <a:dk2>
          <a:srgbClr val="003399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6FB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DBE Master">
  <a:themeElements>
    <a:clrScheme name="SDBE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DBE Slide master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DBE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BE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8">
        <a:dk1>
          <a:srgbClr val="000000"/>
        </a:dk1>
        <a:lt1>
          <a:srgbClr val="E1F4FF"/>
        </a:lt1>
        <a:dk2>
          <a:srgbClr val="003399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EEF8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9">
        <a:dk1>
          <a:srgbClr val="000000"/>
        </a:dk1>
        <a:lt1>
          <a:srgbClr val="EBF8FF"/>
        </a:lt1>
        <a:dk2>
          <a:srgbClr val="003399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3FB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10">
        <a:dk1>
          <a:srgbClr val="000000"/>
        </a:dk1>
        <a:lt1>
          <a:srgbClr val="EFF9FF"/>
        </a:lt1>
        <a:dk2>
          <a:srgbClr val="003399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6FB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03196fa-55b2-456a-b200-e0115c0dc030">Draft</_Flow_SignoffStatus>
    <lcf76f155ced4ddcb4097134ff3c332f xmlns="003196fa-55b2-456a-b200-e0115c0dc030">
      <Terms xmlns="http://schemas.microsoft.com/office/infopath/2007/PartnerControls"/>
    </lcf76f155ced4ddcb4097134ff3c332f>
    <TaxCatchAll xmlns="02752b72-5bb8-4358-aacb-8b3c8fa16cce" xsi:nil="true"/>
    <SharedWithUsers xmlns="02752b72-5bb8-4358-aacb-8b3c8fa16cce">
      <UserInfo>
        <DisplayName>Anna Drew</DisplayName>
        <AccountId>30</AccountId>
        <AccountType/>
      </UserInfo>
      <UserInfo>
        <DisplayName>Jackie Pontin</DisplayName>
        <AccountId>23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3A0E039558464DB46E65E3E845A2BD" ma:contentTypeVersion="15" ma:contentTypeDescription="Create a new document." ma:contentTypeScope="" ma:versionID="decc694e650933637161eb96cbd9f459">
  <xsd:schema xmlns:xsd="http://www.w3.org/2001/XMLSchema" xmlns:xs="http://www.w3.org/2001/XMLSchema" xmlns:p="http://schemas.microsoft.com/office/2006/metadata/properties" xmlns:ns2="003196fa-55b2-456a-b200-e0115c0dc030" xmlns:ns3="02752b72-5bb8-4358-aacb-8b3c8fa16cce" targetNamespace="http://schemas.microsoft.com/office/2006/metadata/properties" ma:root="true" ma:fieldsID="72281a45b0c841e6ede4fef8691bb146" ns2:_="" ns3:_="">
    <xsd:import namespace="003196fa-55b2-456a-b200-e0115c0dc030"/>
    <xsd:import namespace="02752b72-5bb8-4358-aacb-8b3c8fa16c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196fa-55b2-456a-b200-e0115c0dc0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a7c04e1-76c7-4c3e-90f5-e03cd6c28e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Flow_SignoffStatus" ma:index="22" nillable="true" ma:displayName="Sign-Off Status" ma:default="N/A" ma:description="Sign-Off status for document approval" ma:format="RadioButtons" ma:internalName="Sign_x002d_off_x0020_status">
      <xsd:simpleType>
        <xsd:restriction base="dms:Choice">
          <xsd:enumeration value="Draft"/>
          <xsd:enumeration value="Not Approved"/>
          <xsd:enumeration value="Pending"/>
          <xsd:enumeration value="Approved"/>
          <xsd:enumeration value="N/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52b72-5bb8-4358-aacb-8b3c8fa16cc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93c37ee-b858-4158-baa8-a539adedf7b1}" ma:internalName="TaxCatchAll" ma:showField="CatchAllData" ma:web="02752b72-5bb8-4358-aacb-8b3c8fa16c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E89E41-E0B1-4155-ACED-54AA3EA664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98198E-C4E0-496D-B220-AA86B80654A4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003196fa-55b2-456a-b200-e0115c0dc030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02752b72-5bb8-4358-aacb-8b3c8fa16cce"/>
  </ds:schemaRefs>
</ds:datastoreItem>
</file>

<file path=customXml/itemProps3.xml><?xml version="1.0" encoding="utf-8"?>
<ds:datastoreItem xmlns:ds="http://schemas.openxmlformats.org/officeDocument/2006/customXml" ds:itemID="{625D69FA-6D25-42E1-8F09-6E7007EF2886}">
  <ds:schemaRefs>
    <ds:schemaRef ds:uri="003196fa-55b2-456a-b200-e0115c0dc030"/>
    <ds:schemaRef ds:uri="02752b72-5bb8-4358-aacb-8b3c8fa16c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Widescreen</PresentationFormat>
  <Paragraphs>33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Trebuchet MS</vt:lpstr>
      <vt:lpstr>Verdana</vt:lpstr>
      <vt:lpstr>Office Theme</vt:lpstr>
      <vt:lpstr>1_SDBE Master</vt:lpstr>
      <vt:lpstr>2_SDBE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Appelboom</dc:creator>
  <cp:lastModifiedBy>Anna Drew</cp:lastModifiedBy>
  <cp:revision>8</cp:revision>
  <dcterms:created xsi:type="dcterms:W3CDTF">2023-08-31T13:18:20Z</dcterms:created>
  <dcterms:modified xsi:type="dcterms:W3CDTF">2026-03-02T10:25:09Z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0x010100453A0E039558464DB46E65E3E845A2BD</vt:lpwstr>
  </property>
  <property fmtid="{D5CDD505-2E9C-101B-9397-08002B2CF9AE}" pid="3" name="MediaServiceImageTags">
    <vt:lpwstr/>
  </property>
</Properties>
</file>