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62" r:id="rId2"/>
    <p:sldId id="256" r:id="rId3"/>
    <p:sldId id="263" r:id="rId4"/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88240"/>
  </p:normalViewPr>
  <p:slideViewPr>
    <p:cSldViewPr snapToGrid="0">
      <p:cViewPr varScale="1">
        <p:scale>
          <a:sx n="97" d="100"/>
          <a:sy n="97" d="100"/>
        </p:scale>
        <p:origin x="1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D9E4C-E041-44A8-9081-8DC470E687D3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4D03D-47A4-4EAA-8E2E-643ED0AEC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04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4D03D-47A4-4EAA-8E2E-643ED0AEC7B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989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6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5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04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46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5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9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07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2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75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2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8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1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9621973-54CE-49CF-A0C3-A26C0670BCBA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205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611877" y="561580"/>
            <a:ext cx="548412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Icebreaker Questions </a:t>
            </a:r>
          </a:p>
          <a:p>
            <a:pPr fontAlgn="base"/>
            <a:endParaRPr lang="en-GB" sz="4000" b="1" dirty="0"/>
          </a:p>
          <a:p>
            <a:pPr fontAlgn="base"/>
            <a:endParaRPr lang="en-GB" b="1" dirty="0"/>
          </a:p>
          <a:p>
            <a:pPr fontAlgn="base"/>
            <a:r>
              <a:rPr lang="en-GB" sz="2400" dirty="0"/>
              <a:t>1) What is your first memory?</a:t>
            </a:r>
          </a:p>
          <a:p>
            <a:pPr fontAlgn="base"/>
            <a:r>
              <a:rPr lang="en-GB" sz="2400" dirty="0"/>
              <a:t>2) What have you learned from this course that helps your life of prayer?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D8DB-6795-DD09-36AC-A4D0F13E2047}"/>
              </a:ext>
            </a:extLst>
          </p:cNvPr>
          <p:cNvSpPr txBox="1"/>
          <p:nvPr/>
        </p:nvSpPr>
        <p:spPr>
          <a:xfrm>
            <a:off x="5870713" y="2635257"/>
            <a:ext cx="586146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fa-IR" sz="3200" b="1" dirty="0">
                <a:latin typeface="Arial" panose="020B0604020202020204" pitchFamily="34" charset="0"/>
              </a:rPr>
              <a:t>سوالاتی برای گرمی محفل و گرمی بین افراد</a:t>
            </a:r>
            <a:endParaRPr lang="fa-IR" sz="3200" dirty="0">
              <a:latin typeface="Arial" panose="020B0604020202020204" pitchFamily="34" charset="0"/>
            </a:endParaRPr>
          </a:p>
          <a:p>
            <a:pPr algn="r"/>
            <a:endParaRPr lang="en-GB" sz="2800" b="0" i="0" u="none" strike="noStrike" dirty="0">
              <a:effectLst/>
              <a:latin typeface="Arial" panose="020B0604020202020204" pitchFamily="34" charset="0"/>
            </a:endParaRPr>
          </a:p>
          <a:p>
            <a:pPr algn="r"/>
            <a:r>
              <a:rPr lang="en-GB" sz="2400" b="0" i="0" u="none" strike="noStrike" dirty="0">
                <a:effectLst/>
                <a:latin typeface="Arial" panose="020B0604020202020204" pitchFamily="34" charset="0"/>
              </a:rPr>
              <a:t> </a:t>
            </a:r>
            <a:br>
              <a:rPr lang="fa-IR" sz="2400" dirty="0">
                <a:effectLst/>
                <a:latin typeface="inherit"/>
              </a:rPr>
            </a:br>
            <a:r>
              <a:rPr lang="fa-IR" sz="2400" dirty="0">
                <a:effectLst/>
                <a:latin typeface="inherit"/>
              </a:rPr>
              <a:t>۱- ﻿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اولین خاطره ای که به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خاطرمی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آورید، چیست؟</a:t>
            </a:r>
            <a:endParaRPr lang="en-GB" sz="2400" dirty="0">
              <a:effectLst/>
              <a:latin typeface="Century Gothic" panose="020B0502020202020204" pitchFamily="34" charset="0"/>
            </a:endParaRPr>
          </a:p>
          <a:p>
            <a:pPr algn="r"/>
            <a:endParaRPr lang="fa-IR" sz="2400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dirty="0">
                <a:effectLst/>
                <a:latin typeface="Century Gothic" panose="020B0502020202020204" pitchFamily="34" charset="0"/>
              </a:rPr>
              <a:t>۲- چه چیزی از این دوره تعلیمی آموخته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اید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که به دعا کردن شما در زندگی کمک می کند؟</a:t>
            </a:r>
          </a:p>
          <a:p>
            <a:pPr algn="r" rtl="0" fontAlgn="base"/>
            <a:br>
              <a:rPr lang="fa-IR" sz="2800" dirty="0">
                <a:effectLst/>
                <a:latin typeface="Century Gothic" panose="020B0502020202020204" pitchFamily="34" charset="0"/>
              </a:rPr>
            </a:br>
            <a:endParaRPr lang="fa-IR" sz="2800" dirty="0">
              <a:effectLst/>
              <a:latin typeface="Century Gothic" panose="020B0502020202020204" pitchFamily="34" charset="0"/>
            </a:endParaRPr>
          </a:p>
          <a:p>
            <a:br>
              <a:rPr lang="fa-IR" sz="2800" dirty="0"/>
            </a:br>
            <a:br>
              <a:rPr lang="fa-IR" sz="2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8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4924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919989" y="553752"/>
            <a:ext cx="993457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Session 7 – Listening to God</a:t>
            </a:r>
          </a:p>
          <a:p>
            <a:pPr fontAlgn="base"/>
            <a:endParaRPr lang="en-GB" b="1" dirty="0"/>
          </a:p>
          <a:p>
            <a:pPr fontAlgn="base"/>
            <a:r>
              <a:rPr lang="en-GB" sz="2400" b="1" dirty="0"/>
              <a:t>“Give us today our daily bread” – Matthew 6:11</a:t>
            </a:r>
          </a:p>
          <a:p>
            <a:pPr fontAlgn="base"/>
            <a:endParaRPr lang="en-GB" sz="2400" dirty="0"/>
          </a:p>
          <a:p>
            <a:pPr fontAlgn="base"/>
            <a:r>
              <a:rPr lang="en-GB" sz="2400" dirty="0"/>
              <a:t>In this session, we’ll unpack the practical ways we can tune into hearing God’s voice.</a:t>
            </a:r>
            <a:r>
              <a:rPr lang="en-GB" dirty="0"/>
              <a:t> </a:t>
            </a:r>
            <a:endParaRPr lang="en-GB" sz="2000" dirty="0"/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Open a bible to 1 Samuel 3.1-10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919989" y="3292963"/>
            <a:ext cx="10148243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3200" b="1" dirty="0">
                <a:effectLst/>
                <a:latin typeface="Century Gothic" panose="020B0502020202020204" pitchFamily="34" charset="0"/>
              </a:rPr>
              <a:t>جلسه ۷ - گوش فرا دادن به خدا</a:t>
            </a:r>
          </a:p>
          <a:p>
            <a:pPr algn="r" rtl="0" fontAlgn="base"/>
            <a:r>
              <a:rPr lang="fa-IR" b="1" dirty="0">
                <a:effectLst/>
                <a:latin typeface="Century Gothic" panose="020B0502020202020204" pitchFamily="34" charset="0"/>
              </a:rPr>
              <a:t> </a:t>
            </a:r>
            <a:endParaRPr lang="fa-IR" sz="2400" b="1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"نان روزانه ما را امروز به ما عطا فرما" - انجیل </a:t>
            </a:r>
            <a:r>
              <a:rPr lang="fa-IR" sz="2400" b="1" dirty="0" err="1">
                <a:effectLst/>
                <a:latin typeface="Century Gothic" panose="020B0502020202020204" pitchFamily="34" charset="0"/>
              </a:rPr>
              <a:t>متی</a:t>
            </a:r>
            <a:r>
              <a:rPr lang="fa-IR" sz="2400" b="1" dirty="0">
                <a:effectLst/>
                <a:latin typeface="Century Gothic" panose="020B0502020202020204" pitchFamily="34" charset="0"/>
              </a:rPr>
              <a:t> باب ۶ آیه ۱۱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در این جلسه، راه‌ های عملی را برای شنیدن صدای خدا استفاده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می‌کنیم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. </a:t>
            </a:r>
          </a:p>
          <a:p>
            <a:pPr algn="l" rtl="1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  </a:t>
            </a:r>
            <a:r>
              <a:rPr lang="fa-IR" sz="2400" b="0" dirty="0">
                <a:effectLst/>
                <a:latin typeface="inherit"/>
              </a:rPr>
              <a:t> </a:t>
            </a:r>
            <a:endParaRPr lang="fa-IR" sz="2400" b="0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کتاب انجیل خود را در قسمت اول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سموئیل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، باب ۳ آیات ۱ تا ۱۰ باز نمایید.</a:t>
            </a:r>
          </a:p>
          <a:p>
            <a:pPr algn="l" rtl="0" fontAlgn="base"/>
            <a:br>
              <a:rPr lang="fa-IR" b="0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endParaRPr lang="fa-IR" b="0" i="0" u="none" strike="noStrike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pPr algn="r" rtl="0"/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9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613160" y="142351"/>
            <a:ext cx="5476141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4000" b="1" dirty="0"/>
              <a:t>Summary</a:t>
            </a:r>
          </a:p>
          <a:p>
            <a:pPr fontAlgn="base"/>
            <a:endParaRPr lang="en-GB" b="1" dirty="0"/>
          </a:p>
          <a:p>
            <a:pPr fontAlgn="base"/>
            <a:endParaRPr lang="en-GB" b="1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We are designed to walk and talk with God.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2000" dirty="0"/>
              <a:t>the sheep follow [the Shepherd] because they know His voice… </a:t>
            </a:r>
            <a:r>
              <a:rPr lang="en-GB" sz="2000" b="1" baseline="30000" dirty="0"/>
              <a:t> </a:t>
            </a:r>
            <a:r>
              <a:rPr lang="en-GB" sz="2000" dirty="0"/>
              <a:t>I am the good shepherd. I know my own and my own know me (John 10.4,14)</a:t>
            </a:r>
            <a:endParaRPr lang="en-GB" sz="24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We hear God in different ways: see 1 Samuel 3.1-10.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Slow down, Soften up.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When listening to  God, remember ABC: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Advice,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Bible,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2400" dirty="0"/>
              <a:t>Common Sense.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5539408" y="76090"/>
            <a:ext cx="6395268" cy="760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4000" b="1" dirty="0">
                <a:effectLst/>
                <a:latin typeface="Century Gothic" panose="020B0502020202020204" pitchFamily="34" charset="0"/>
              </a:rPr>
              <a:t>چکیده</a:t>
            </a:r>
            <a:endParaRPr lang="en-GB" sz="4000" b="1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endParaRPr lang="fa-IR" sz="4000" b="1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• ما برای راه رفتن و مصاحبت با خدا طراحی شده ایم. 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گوسفندان [شبان] را دنبال می کنند زیرا صدای او را می شناسند... «من شبان نیکو هستم. من گوسفندان خود را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می‌شناسم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 و گوسفندان من مرا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می‌شناسند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،»</a:t>
            </a:r>
          </a:p>
          <a:p>
            <a:pPr algn="r" rtl="1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‮‮از انجیل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یوحنا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 باب ۰۱ آیات ۴، ۴۱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ما صدای خداوند را به طرق مختلف می شنویم:</a:t>
            </a:r>
            <a:endParaRPr lang="en-GB" sz="2400" b="0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 اول </a:t>
            </a:r>
            <a:r>
              <a:rPr lang="fa-IR" sz="2400" b="0" dirty="0" err="1">
                <a:effectLst/>
                <a:latin typeface="Century Gothic" panose="020B0502020202020204" pitchFamily="34" charset="0"/>
              </a:rPr>
              <a:t>سموئیل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  باب ۳ آیات ۱ تا ۱۰را ببینید.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•سرعت خود را کم کنید، نرم شوید.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• هنگام گوش فرا دادن به خدا، روش</a:t>
            </a:r>
          </a:p>
          <a:p>
            <a:pPr algn="r" rtl="1" fontAlgn="base"/>
            <a:r>
              <a:rPr lang="en-GB" sz="2400" b="0" dirty="0">
                <a:effectLst/>
                <a:latin typeface="inherit"/>
              </a:rPr>
              <a:t>ABC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را به خاطر بیاورید:</a:t>
            </a:r>
          </a:p>
          <a:p>
            <a:pPr algn="r" rtl="0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• مشاوره،</a:t>
            </a:r>
            <a:br>
              <a:rPr lang="fa-IR" sz="2400" b="0" dirty="0">
                <a:effectLst/>
                <a:latin typeface="inherit"/>
              </a:rPr>
            </a:br>
            <a:r>
              <a:rPr lang="fa-IR" sz="2400" b="0" dirty="0">
                <a:effectLst/>
                <a:latin typeface="Century Gothic" panose="020B0502020202020204" pitchFamily="34" charset="0"/>
              </a:rPr>
              <a:t> •خواندن کتاب مقدس،</a:t>
            </a:r>
            <a:endParaRPr lang="en-GB" sz="2400" b="0" dirty="0">
              <a:effectLst/>
              <a:latin typeface="Century Gothic" panose="020B0502020202020204" pitchFamily="34" charset="0"/>
            </a:endParaRPr>
          </a:p>
          <a:p>
            <a:pPr algn="r" fontAlgn="base"/>
            <a:r>
              <a:rPr lang="fa-IR" sz="2400" b="0" dirty="0">
                <a:effectLst/>
                <a:latin typeface="Century Gothic" panose="020B0502020202020204" pitchFamily="34" charset="0"/>
              </a:rPr>
              <a:t>• استفاده از عقل سلیم</a:t>
            </a:r>
            <a:r>
              <a:rPr lang="fa-IR" sz="1800" b="0" dirty="0">
                <a:effectLst/>
                <a:latin typeface="Century Gothic" panose="020B0502020202020204" pitchFamily="34" charset="0"/>
              </a:rPr>
              <a:t> ،</a:t>
            </a:r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24248" y="214184"/>
            <a:ext cx="5333457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300" b="1" dirty="0"/>
              <a:t>In a small group of 4-5 people, discuss these questions:</a:t>
            </a:r>
          </a:p>
          <a:p>
            <a:pPr fontAlgn="base"/>
            <a:endParaRPr lang="en-GB" sz="2100" dirty="0"/>
          </a:p>
          <a:p>
            <a:pPr fontAlgn="base"/>
            <a:r>
              <a:rPr lang="en-GB" b="1" dirty="0"/>
              <a:t>Q. </a:t>
            </a:r>
            <a:r>
              <a:rPr lang="en-GB" dirty="0"/>
              <a:t>Do you feel like your connection to God’s voice is like “</a:t>
            </a:r>
            <a:r>
              <a:rPr lang="en-GB" dirty="0" err="1"/>
              <a:t>wi-fi</a:t>
            </a:r>
            <a:r>
              <a:rPr lang="en-GB" dirty="0"/>
              <a:t>”, “cell phone” or “snail mail”? Do you find it’s obvious when God is speaking to you? </a:t>
            </a:r>
          </a:p>
          <a:p>
            <a:pPr fontAlgn="base"/>
            <a:r>
              <a:rPr lang="en-GB" dirty="0"/>
              <a:t>Pete mentioned that we all hear God differently: </a:t>
            </a:r>
            <a:r>
              <a:rPr lang="en-GB" b="1" dirty="0"/>
              <a:t>“It’s okay to hear God the way he’s made you.” </a:t>
            </a:r>
            <a:endParaRPr lang="en-GB" dirty="0"/>
          </a:p>
          <a:p>
            <a:pPr fontAlgn="base"/>
            <a:r>
              <a:rPr lang="en-GB" b="1" dirty="0"/>
              <a:t>Q. </a:t>
            </a:r>
            <a:r>
              <a:rPr lang="en-GB" dirty="0"/>
              <a:t>Do you experience hearing God’s voice in a specific way? If so, how? </a:t>
            </a:r>
          </a:p>
          <a:p>
            <a:pPr fontAlgn="base"/>
            <a:r>
              <a:rPr lang="en-GB" dirty="0"/>
              <a:t>Pete suggested two ways we can tune into God’s voice: </a:t>
            </a:r>
          </a:p>
          <a:p>
            <a:pPr fontAlgn="base"/>
            <a:r>
              <a:rPr lang="en-GB" b="1" dirty="0"/>
              <a:t>“Slow down” </a:t>
            </a:r>
            <a:br>
              <a:rPr lang="en-GB" dirty="0"/>
            </a:br>
            <a:r>
              <a:rPr lang="en-GB" b="1" dirty="0"/>
              <a:t>Q. </a:t>
            </a:r>
            <a:r>
              <a:rPr lang="en-GB" dirty="0"/>
              <a:t>What practical actions could you take this week to make time for listening to God? </a:t>
            </a:r>
          </a:p>
          <a:p>
            <a:pPr fontAlgn="base"/>
            <a:r>
              <a:rPr lang="en-GB" b="1" dirty="0"/>
              <a:t>“Soften up” </a:t>
            </a:r>
            <a:br>
              <a:rPr lang="en-GB" dirty="0"/>
            </a:br>
            <a:r>
              <a:rPr lang="en-GB" b="1" dirty="0"/>
              <a:t>Q. </a:t>
            </a:r>
            <a:r>
              <a:rPr lang="en-GB" dirty="0"/>
              <a:t>How can we encourage one another to “keep our hearts soft” in the busyness of our daily lives?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5617029" y="128357"/>
            <a:ext cx="6250753" cy="10402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/>
            <a:r>
              <a:rPr lang="fa-IR" sz="2600" b="1" i="0" u="none" strike="noStrike" dirty="0">
                <a:effectLst/>
                <a:latin typeface="Arial" panose="020B0604020202020204" pitchFamily="34" charset="0"/>
              </a:rPr>
              <a:t>در یک گروه کوچک ۴ تا ۵ نفره، این سؤالات را مطرح کنید</a:t>
            </a:r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:</a:t>
            </a:r>
            <a:endParaRPr lang="en-GB" sz="2600" b="0" i="0" u="none" strike="noStrike" dirty="0">
              <a:effectLst/>
              <a:latin typeface="Arial" panose="020B0604020202020204" pitchFamily="34" charset="0"/>
            </a:endParaRPr>
          </a:p>
          <a:p>
            <a:pPr algn="r" rtl="0" fontAlgn="base"/>
            <a:r>
              <a:rPr lang="fa-IR" sz="2000" b="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سوال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. آیا احساس می کنید که ارتباط شما با صدای خدا مانند "وای </a:t>
            </a:r>
            <a:r>
              <a:rPr lang="fa-IR" sz="2200" b="0" dirty="0" err="1">
                <a:effectLst/>
                <a:latin typeface="Century Gothic" panose="020B0502020202020204" pitchFamily="34" charset="0"/>
              </a:rPr>
              <a:t>فای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"، "تلفن همراه" است یا بیشتر به " نامه بری با سرعت حلزون" می ماند؟ آیا وقتی خدا با شما صحبت می کند آنرا به وضوح تشخیص می دهید؟ </a:t>
            </a:r>
          </a:p>
          <a:p>
            <a:pPr algn="r" rtl="0" fontAlgn="base"/>
            <a:r>
              <a:rPr lang="fa-IR" sz="2200" b="0" dirty="0">
                <a:effectLst/>
                <a:latin typeface="Century Gothic" panose="020B0502020202020204" pitchFamily="34" charset="0"/>
              </a:rPr>
              <a:t>آقای پیت اشاره کرد که همه ما خدا را به </a:t>
            </a:r>
            <a:r>
              <a:rPr lang="fa-IR" sz="2200" b="0" dirty="0" err="1">
                <a:effectLst/>
                <a:latin typeface="Century Gothic" panose="020B0502020202020204" pitchFamily="34" charset="0"/>
              </a:rPr>
              <a:t>گونه‌ای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 متفاوت </a:t>
            </a:r>
            <a:r>
              <a:rPr lang="fa-IR" sz="2200" b="0" dirty="0" err="1">
                <a:effectLst/>
                <a:latin typeface="Century Gothic" panose="020B0502020202020204" pitchFamily="34" charset="0"/>
              </a:rPr>
              <a:t>می‌شنویم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: «</a:t>
            </a:r>
            <a:r>
              <a:rPr lang="fa-IR" sz="2200" b="1" dirty="0">
                <a:effectLst/>
                <a:latin typeface="Century Gothic" panose="020B0502020202020204" pitchFamily="34" charset="0"/>
              </a:rPr>
              <a:t>اشکال ندارد خدا را طوری بشنوی که او تو را ساخته است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.» 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سوال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. آیا شنیدن صدای خدا را به شیوه ای خاص تجربه می کنید؟ اگر چنین است، چگونه؟ </a:t>
            </a:r>
          </a:p>
          <a:p>
            <a:pPr algn="r" rtl="0" fontAlgn="base"/>
            <a:r>
              <a:rPr lang="fa-IR" sz="2200" b="0" dirty="0">
                <a:effectLst/>
                <a:latin typeface="Century Gothic" panose="020B0502020202020204" pitchFamily="34" charset="0"/>
              </a:rPr>
              <a:t> آقای پیت </a:t>
            </a:r>
            <a:r>
              <a:rPr lang="fa-IR" sz="2200" b="0" dirty="0" err="1">
                <a:effectLst/>
                <a:latin typeface="Century Gothic" panose="020B0502020202020204" pitchFamily="34" charset="0"/>
              </a:rPr>
              <a:t>دوراه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 پیشنهاد کرد که بتوانیم صدای خدا را دریافت کنیم: </a:t>
            </a:r>
            <a:endParaRPr lang="fa-IR" sz="2200" b="1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200" b="1" dirty="0">
                <a:effectLst/>
                <a:latin typeface="Century Gothic" panose="020B0502020202020204" pitchFamily="34" charset="0"/>
              </a:rPr>
              <a:t>”</a:t>
            </a:r>
            <a:r>
              <a:rPr lang="en-GB" sz="2200" b="1" dirty="0">
                <a:effectLst/>
                <a:latin typeface="Century Gothic" panose="020B0502020202020204" pitchFamily="34" charset="0"/>
              </a:rPr>
              <a:t>;</a:t>
            </a:r>
            <a:r>
              <a:rPr lang="fa-IR" sz="2200" b="1" dirty="0">
                <a:effectLst/>
                <a:latin typeface="Century Gothic" panose="020B0502020202020204" pitchFamily="34" charset="0"/>
              </a:rPr>
              <a:t>" کم کردن سرعت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سوال</a:t>
            </a:r>
            <a:r>
              <a:rPr lang="fa-IR" sz="2400" b="0" dirty="0">
                <a:effectLst/>
                <a:latin typeface="Century Gothic" panose="020B0502020202020204" pitchFamily="34" charset="0"/>
              </a:rPr>
              <a:t>. 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چه اقدامات عملی می توانید در این هفته انجام دهید تا زمانی را برای گوش فرا دادن به خدا اختصاص دهید؟ </a:t>
            </a:r>
          </a:p>
          <a:p>
            <a:pPr algn="r" rtl="0" fontAlgn="base"/>
            <a:r>
              <a:rPr lang="fa-IR" sz="2200" b="1" dirty="0">
                <a:effectLst/>
                <a:latin typeface="Century Gothic" panose="020B0502020202020204" pitchFamily="34" charset="0"/>
              </a:rPr>
              <a:t>"نرم شدن" </a:t>
            </a:r>
            <a:endParaRPr lang="fa-IR" sz="2200" b="0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سوال</a:t>
            </a:r>
            <a:r>
              <a:rPr lang="fa-IR" sz="2200" b="0" dirty="0">
                <a:effectLst/>
                <a:latin typeface="inherit"/>
              </a:rPr>
              <a:t>. چگونه می توانیم یکدیگر را برای « نرم نگاهداشتن </a:t>
            </a:r>
            <a:r>
              <a:rPr lang="fa-IR" sz="2200" b="0" dirty="0" err="1">
                <a:effectLst/>
                <a:latin typeface="inherit"/>
              </a:rPr>
              <a:t>قلبمان</a:t>
            </a:r>
            <a:r>
              <a:rPr lang="fa-IR" sz="2200" b="0" dirty="0">
                <a:effectLst/>
                <a:latin typeface="inherit"/>
              </a:rPr>
              <a:t>»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 </a:t>
            </a:r>
            <a:r>
              <a:rPr lang="fa-IR" sz="2200" b="0" dirty="0" err="1">
                <a:effectLst/>
                <a:latin typeface="Century Gothic" panose="020B0502020202020204" pitchFamily="34" charset="0"/>
              </a:rPr>
              <a:t>درطول</a:t>
            </a:r>
            <a:r>
              <a:rPr lang="fa-IR" sz="2200" b="0" dirty="0">
                <a:effectLst/>
                <a:latin typeface="Century Gothic" panose="020B0502020202020204" pitchFamily="34" charset="0"/>
              </a:rPr>
              <a:t> مشغله زندگی روزمره امان </a:t>
            </a:r>
            <a:r>
              <a:rPr lang="fa-IR" sz="2200" b="0" dirty="0">
                <a:effectLst/>
                <a:latin typeface="inherit"/>
              </a:rPr>
              <a:t> تشویق کنیم؟</a:t>
            </a:r>
            <a:endParaRPr lang="fa-IR" sz="2200" b="0" dirty="0">
              <a:effectLst/>
              <a:latin typeface="Century Gothic" panose="020B0502020202020204" pitchFamily="34" charset="0"/>
            </a:endParaRPr>
          </a:p>
          <a:p>
            <a:pPr algn="l" rtl="0" fontAlgn="base"/>
            <a:br>
              <a:rPr lang="fa-IR" sz="2800" b="0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endParaRPr lang="fa-IR" sz="2800" b="0" i="0" u="none" strike="noStrike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pPr algn="r" rtl="0"/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/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6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600" dirty="0"/>
            </a:br>
            <a:br>
              <a:rPr lang="fa-IR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31042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65280" y="224056"/>
            <a:ext cx="5613973" cy="8802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400" b="1" dirty="0"/>
              <a:t>We practice together: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Hearing God through the Bible (Lectio Divina).</a:t>
            </a:r>
          </a:p>
          <a:p>
            <a:pPr fontAlgn="base"/>
            <a:endParaRPr lang="en-GB" sz="2400" b="1" dirty="0"/>
          </a:p>
          <a:p>
            <a:pPr marL="457200" indent="-457200" fontAlgn="base">
              <a:buAutoNum type="arabicParenR"/>
            </a:pPr>
            <a:r>
              <a:rPr lang="en-GB" sz="2400" b="1" dirty="0"/>
              <a:t>Pray</a:t>
            </a:r>
            <a:r>
              <a:rPr lang="en-GB" sz="2400" dirty="0"/>
              <a:t> that the Holy Spirit will speak to you. </a:t>
            </a:r>
            <a:r>
              <a:rPr lang="en-GB" sz="2400" b="1" dirty="0"/>
              <a:t>Ask </a:t>
            </a:r>
            <a:r>
              <a:rPr lang="en-GB" sz="2400" dirty="0"/>
              <a:t>God to highlight one word or phrase.</a:t>
            </a:r>
          </a:p>
          <a:p>
            <a:pPr marL="457200" indent="-457200" fontAlgn="base">
              <a:buAutoNum type="arabicParenR"/>
            </a:pPr>
            <a:r>
              <a:rPr lang="en-GB" sz="2400" b="1" dirty="0"/>
              <a:t>Read</a:t>
            </a:r>
            <a:r>
              <a:rPr lang="en-GB" sz="2400" dirty="0"/>
              <a:t> Matthew 5:13-16 (3 times)</a:t>
            </a:r>
          </a:p>
          <a:p>
            <a:pPr marL="457200" indent="-457200" fontAlgn="base">
              <a:buAutoNum type="arabicParenR"/>
            </a:pPr>
            <a:r>
              <a:rPr lang="en-GB" sz="2400" b="1" dirty="0"/>
              <a:t>Imagine: </a:t>
            </a:r>
            <a:r>
              <a:rPr lang="en-GB" sz="2400" dirty="0"/>
              <a:t>explore the word or phrase that God has highlighted, imaginatively.</a:t>
            </a:r>
          </a:p>
          <a:p>
            <a:pPr marL="457200" indent="-457200" fontAlgn="base">
              <a:buAutoNum type="arabicParenR"/>
            </a:pPr>
            <a:r>
              <a:rPr lang="en-GB" sz="2400" b="1" dirty="0"/>
              <a:t>Pray</a:t>
            </a:r>
            <a:r>
              <a:rPr lang="en-GB" sz="2400" dirty="0"/>
              <a:t> about whatever you have explored.</a:t>
            </a:r>
          </a:p>
          <a:p>
            <a:pPr marL="457200" indent="-457200" fontAlgn="base">
              <a:buAutoNum type="arabicParenR"/>
            </a:pPr>
            <a:r>
              <a:rPr lang="en-GB" sz="2400" b="1" dirty="0"/>
              <a:t>Celebrate: </a:t>
            </a:r>
            <a:r>
              <a:rPr lang="en-GB" sz="2400" dirty="0"/>
              <a:t>thank God for what He has shown you.</a:t>
            </a:r>
            <a:r>
              <a:rPr lang="en-GB" sz="2400" b="1" dirty="0"/>
              <a:t> </a:t>
            </a:r>
          </a:p>
          <a:p>
            <a:pPr fontAlgn="base"/>
            <a:endParaRPr lang="en-GB" sz="2000" b="1" dirty="0"/>
          </a:p>
          <a:p>
            <a:pPr marL="457200" indent="-457200" fontAlgn="base">
              <a:buAutoNum type="arabicParenR"/>
            </a:pPr>
            <a:endParaRPr lang="en-GB" sz="2400" dirty="0"/>
          </a:p>
          <a:p>
            <a:pPr fontAlgn="base"/>
            <a:endParaRPr lang="en-GB" sz="2400" b="1" dirty="0"/>
          </a:p>
          <a:p>
            <a:pPr fontAlgn="base"/>
            <a:endParaRPr lang="en-GB" sz="2400" b="1" dirty="0"/>
          </a:p>
          <a:p>
            <a:pPr fontAlgn="base"/>
            <a:endParaRPr lang="en-GB" sz="2400" dirty="0"/>
          </a:p>
          <a:p>
            <a:pPr fontAlgn="base"/>
            <a:endParaRPr lang="en-GB" sz="2400" dirty="0"/>
          </a:p>
          <a:p>
            <a:pPr fontAlgn="base"/>
            <a:endParaRPr lang="en-GB" sz="2400" dirty="0"/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6493566" y="436091"/>
            <a:ext cx="5453729" cy="820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200" b="1" i="0" u="none" strike="noStrike" dirty="0">
                <a:effectLst/>
              </a:rPr>
              <a:t>با هم تمرین می کنیم:</a:t>
            </a:r>
            <a:r>
              <a:rPr lang="fa-IR" sz="3200" b="1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r" rtl="1"/>
            <a:endParaRPr lang="fa-IR" sz="2600" b="1" dirty="0">
              <a:effectLst/>
              <a:latin typeface="Century Gothic" panose="020B0502020202020204" pitchFamily="34" charset="0"/>
            </a:endParaRPr>
          </a:p>
          <a:p>
            <a:pPr algn="r" rtl="0" fontAlgn="base"/>
            <a:r>
              <a:rPr lang="fa-IR" sz="2600" b="1" dirty="0">
                <a:effectLst/>
                <a:latin typeface="Century Gothic" panose="020B0502020202020204" pitchFamily="34" charset="0"/>
              </a:rPr>
              <a:t>شنیدن خدا از طریق کتاب مقدس</a:t>
            </a:r>
          </a:p>
          <a:p>
            <a:pPr algn="r" rtl="0" fontAlgn="base"/>
            <a:r>
              <a:rPr lang="fa-IR" sz="2400" b="1" dirty="0">
                <a:latin typeface="Century Gothic" panose="020B0502020202020204" pitchFamily="34" charset="0"/>
              </a:rPr>
              <a:t>)</a:t>
            </a:r>
            <a:r>
              <a:rPr lang="en-GB" sz="2400" b="1" dirty="0">
                <a:effectLst/>
                <a:latin typeface="Century Gothic" panose="020B0502020202020204" pitchFamily="34" charset="0"/>
              </a:rPr>
              <a:t>Lectio Divina)</a:t>
            </a:r>
          </a:p>
          <a:p>
            <a:pPr algn="r" rtl="0" fontAlgn="base"/>
            <a:endParaRPr lang="en-GB" sz="2500" dirty="0">
              <a:effectLst/>
              <a:latin typeface="Century Gothic" panose="020B0502020202020204" pitchFamily="34" charset="0"/>
            </a:endParaRPr>
          </a:p>
          <a:p>
            <a:pPr algn="r" rtl="1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۱) دعا کردن : 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که روح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القدس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با شما صحبت کند. از خدا</a:t>
            </a:r>
            <a:r>
              <a:rPr lang="fa-IR" sz="2400" b="1" dirty="0">
                <a:effectLst/>
                <a:latin typeface="Century Gothic" panose="020B0502020202020204" pitchFamily="34" charset="0"/>
              </a:rPr>
              <a:t> بخواهید 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که یک کلمه یا عبارت را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برایتان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برجسته نماید.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۲) کلام خواندن: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متی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باب ۵ آیه ۱۳ تا ۱۶را (سه مرتبه) بخوانید.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۳)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 </a:t>
            </a:r>
            <a:r>
              <a:rPr lang="fa-IR" sz="2400" b="1" dirty="0">
                <a:effectLst/>
                <a:latin typeface="Century Gothic" panose="020B0502020202020204" pitchFamily="34" charset="0"/>
              </a:rPr>
              <a:t>تصور کردن: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 کلمه یا عبارتی را که خداوند برای شما برجسته کرده است را تصور کنید.</a:t>
            </a:r>
          </a:p>
          <a:p>
            <a:pPr algn="r" rtl="0" fontAlgn="base"/>
            <a:r>
              <a:rPr lang="fa-IR" sz="2400" b="1" dirty="0">
                <a:effectLst/>
                <a:latin typeface="Century Gothic" panose="020B0502020202020204" pitchFamily="34" charset="0"/>
              </a:rPr>
              <a:t>۴) دعا کردن: 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در مورد هر چیزی که تصور کرده </a:t>
            </a:r>
            <a:r>
              <a:rPr lang="fa-IR" sz="2400" dirty="0" err="1">
                <a:effectLst/>
                <a:latin typeface="Century Gothic" panose="020B0502020202020204" pitchFamily="34" charset="0"/>
              </a:rPr>
              <a:t>اید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 دعا کنید.</a:t>
            </a:r>
          </a:p>
          <a:p>
            <a:pPr algn="r" rtl="0" fontAlgn="base"/>
            <a:r>
              <a:rPr lang="fa-IR" sz="2400" b="1" dirty="0">
                <a:effectLst/>
                <a:latin typeface="inherit"/>
              </a:rPr>
              <a:t>۵</a:t>
            </a:r>
            <a:r>
              <a:rPr lang="fa-IR" sz="2400" dirty="0">
                <a:effectLst/>
                <a:latin typeface="inherit"/>
              </a:rPr>
              <a:t>) </a:t>
            </a:r>
            <a:r>
              <a:rPr lang="fa-IR" sz="2400" b="1" dirty="0">
                <a:effectLst/>
                <a:latin typeface="inherit"/>
              </a:rPr>
              <a:t>شادی کردن</a:t>
            </a:r>
            <a:r>
              <a:rPr lang="fa-IR" sz="2400" dirty="0">
                <a:effectLst/>
                <a:latin typeface="inherit"/>
              </a:rPr>
              <a:t>: خدا را به خاطر آنچه به</a:t>
            </a:r>
            <a:r>
              <a:rPr lang="fa-IR" sz="2400" dirty="0">
                <a:effectLst/>
                <a:latin typeface="Century Gothic" panose="020B0502020202020204" pitchFamily="34" charset="0"/>
              </a:rPr>
              <a:t> شما نشان داده است شکر کنید.</a:t>
            </a:r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6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600" dirty="0"/>
            </a:br>
            <a:endParaRPr lang="en-GB" sz="2600" dirty="0"/>
          </a:p>
          <a:p>
            <a:br>
              <a:rPr lang="fa-IR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0556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1710</TotalTime>
  <Words>904</Words>
  <Application>Microsoft Macintosh PowerPoint</Application>
  <PresentationFormat>Widescreen</PresentationFormat>
  <Paragraphs>107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inherit</vt:lpstr>
      <vt:lpstr>Segoe UI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Lowth</dc:creator>
  <cp:lastModifiedBy>Sepi Black</cp:lastModifiedBy>
  <cp:revision>41</cp:revision>
  <dcterms:created xsi:type="dcterms:W3CDTF">2024-09-25T16:04:54Z</dcterms:created>
  <dcterms:modified xsi:type="dcterms:W3CDTF">2024-11-21T11:31:55Z</dcterms:modified>
</cp:coreProperties>
</file>