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58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8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3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9248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667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28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92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028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43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8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48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67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50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41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2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9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9621973-54CE-49CF-A0C3-A26C0670BC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5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518746" y="316522"/>
            <a:ext cx="10955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400" b="1" dirty="0"/>
              <a:t>Icebreaker Questions</a:t>
            </a:r>
          </a:p>
          <a:p>
            <a:pPr fontAlgn="base"/>
            <a:endParaRPr lang="en-GB" sz="2400" b="1" dirty="0"/>
          </a:p>
          <a:p>
            <a:pPr marL="342900" indent="-342900" fontAlgn="base">
              <a:buFont typeface="+mj-lt"/>
              <a:buAutoNum type="arabicPeriod"/>
            </a:pPr>
            <a:r>
              <a:rPr lang="en-GB" sz="2400" dirty="0"/>
              <a:t>What is your favourite sport?</a:t>
            </a:r>
          </a:p>
          <a:p>
            <a:pPr marL="342900" indent="-342900" fontAlgn="base">
              <a:buFont typeface="+mj-lt"/>
              <a:buAutoNum type="arabicPeriod"/>
            </a:pPr>
            <a:endParaRPr lang="en-GB" sz="2400" dirty="0"/>
          </a:p>
          <a:p>
            <a:pPr marL="342900" indent="-342900" fontAlgn="base">
              <a:buFont typeface="+mj-lt"/>
              <a:buAutoNum type="arabicPeriod"/>
            </a:pPr>
            <a:r>
              <a:rPr lang="en-GB" sz="2400" dirty="0"/>
              <a:t>If you could be any animal, what would you choose to be?</a:t>
            </a:r>
          </a:p>
          <a:p>
            <a:pPr marL="342900" indent="-342900" fontAlgn="base">
              <a:buFont typeface="+mj-lt"/>
              <a:buAutoNum type="arabicPeriod"/>
            </a:pPr>
            <a:endParaRPr lang="en-GB" sz="2400" dirty="0"/>
          </a:p>
          <a:p>
            <a:pPr marL="342900" indent="-342900" fontAlgn="base">
              <a:buFont typeface="+mj-lt"/>
              <a:buAutoNum type="arabicPeriod"/>
            </a:pPr>
            <a:r>
              <a:rPr lang="en-GB" sz="2400" dirty="0"/>
              <a:t>When you were a child, what did you want to be when you grew up?</a:t>
            </a:r>
          </a:p>
          <a:p>
            <a:pPr marL="342900" indent="-342900" fontAlgn="base">
              <a:buAutoNum type="arabicPeriod"/>
            </a:pPr>
            <a:endParaRPr lang="en-GB" sz="2400" b="1" dirty="0"/>
          </a:p>
          <a:p>
            <a:pPr fontAlgn="base"/>
            <a:endParaRPr lang="en-GB" sz="2400" dirty="0"/>
          </a:p>
          <a:p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51B9CE-71EF-61D4-33FA-DFB8B82DB4C5}"/>
              </a:ext>
            </a:extLst>
          </p:cNvPr>
          <p:cNvSpPr txBox="1"/>
          <p:nvPr/>
        </p:nvSpPr>
        <p:spPr>
          <a:xfrm>
            <a:off x="783980" y="3446584"/>
            <a:ext cx="10689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fa-IR" sz="2400" b="1" dirty="0"/>
              <a:t>سوالاتی برای گرمی محفل و آشنایی بین افراد</a:t>
            </a:r>
          </a:p>
          <a:p>
            <a:pPr marL="0" algn="r" defTabSz="914400" rtl="1" eaLnBrk="1" latinLnBrk="0" hangingPunct="1"/>
            <a:endParaRPr lang="fa-IR" sz="2400" dirty="0"/>
          </a:p>
          <a:p>
            <a:pPr marL="0" algn="r" defTabSz="914400" rtl="1" eaLnBrk="1" latinLnBrk="0" hangingPunct="1"/>
            <a:r>
              <a:rPr lang="fa-IR" sz="2400" dirty="0"/>
              <a:t>۱- ورزش مورد علاقه شما چیست؟</a:t>
            </a:r>
          </a:p>
          <a:p>
            <a:pPr marL="0" algn="r" defTabSz="914400" rtl="1" eaLnBrk="1" latinLnBrk="0" hangingPunct="1"/>
            <a:endParaRPr lang="fa-IR" sz="2400" dirty="0"/>
          </a:p>
          <a:p>
            <a:pPr marL="0" algn="r" defTabSz="914400" rtl="1" eaLnBrk="1" latinLnBrk="0" hangingPunct="1"/>
            <a:r>
              <a:rPr lang="fa-IR" sz="2400" dirty="0"/>
              <a:t>۲- اگر می توانستید بجای هر حیوانی باشید، چه حیوانی را انتخاب می کردید؟</a:t>
            </a:r>
          </a:p>
          <a:p>
            <a:pPr marL="0" algn="r" defTabSz="914400" rtl="1" eaLnBrk="1" latinLnBrk="0" hangingPunct="1"/>
            <a:r>
              <a:rPr lang="en-GB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r"/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۳-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وقتی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بچه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بودید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دوست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داشتید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وقتی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بزرگ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شدید</a:t>
            </a:r>
            <a:r>
              <a:rPr lang="fa-IR" sz="2400" dirty="0"/>
              <a:t>،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چه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کاره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شوید</a:t>
            </a:r>
            <a:r>
              <a:rPr lang="ar-SA" sz="2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؟</a:t>
            </a:r>
            <a:r>
              <a:rPr lang="en-GB" sz="2400" dirty="0">
                <a:effectLst/>
              </a:rPr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4924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590550" y="442546"/>
            <a:ext cx="99345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800" b="1" dirty="0"/>
              <a:t>Session 1</a:t>
            </a:r>
          </a:p>
          <a:p>
            <a:pPr fontAlgn="base"/>
            <a:endParaRPr lang="en-GB" sz="2800" b="1" dirty="0"/>
          </a:p>
          <a:p>
            <a:pPr fontAlgn="base"/>
            <a:r>
              <a:rPr lang="en-GB" sz="2800" b="1" dirty="0"/>
              <a:t>“Lord, teach us to pray” – Luke 11:1</a:t>
            </a:r>
            <a:br>
              <a:rPr lang="en-GB" sz="2800" b="1" dirty="0"/>
            </a:br>
            <a:endParaRPr lang="en-GB" sz="2800" b="1" dirty="0"/>
          </a:p>
          <a:p>
            <a:pPr fontAlgn="base"/>
            <a:r>
              <a:rPr lang="en-GB" sz="2800" dirty="0"/>
              <a:t>We will begin to explore the importance of prayer.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CA5E87-30B3-4FF0-6836-A2547F9706CE}"/>
              </a:ext>
            </a:extLst>
          </p:cNvPr>
          <p:cNvSpPr txBox="1"/>
          <p:nvPr/>
        </p:nvSpPr>
        <p:spPr>
          <a:xfrm>
            <a:off x="1128712" y="3325357"/>
            <a:ext cx="9934575" cy="231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جلسه اول</a:t>
            </a: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</a:t>
            </a:r>
            <a:r>
              <a:rPr lang="ar-SA" sz="28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خداوندا</a:t>
            </a:r>
            <a:r>
              <a:rPr lang="ar-SA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دعا </a:t>
            </a:r>
            <a:r>
              <a:rPr lang="ar-SA" sz="28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کردن</a:t>
            </a:r>
            <a:r>
              <a:rPr lang="ar-SA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به ما </a:t>
            </a:r>
            <a:r>
              <a:rPr lang="ar-SA" sz="28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بیاموز</a:t>
            </a:r>
            <a:r>
              <a:rPr lang="ar-SA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 - </a:t>
            </a:r>
            <a:r>
              <a:rPr lang="fa-IR" sz="2800" b="1" dirty="0" err="1"/>
              <a:t>لوقا</a:t>
            </a:r>
            <a:r>
              <a:rPr lang="fa-IR" sz="2800" b="1" dirty="0"/>
              <a:t> باب ۱۱ قسمتی از آیه اول</a:t>
            </a:r>
            <a:endParaRPr lang="en-GB" sz="2800" dirty="0"/>
          </a:p>
          <a:p>
            <a:pPr algn="r" fontAlgn="base"/>
            <a:r>
              <a:rPr lang="fa-IR" sz="2800" dirty="0"/>
              <a:t>ما در این قسمت، به آشنایی با اهمیت دعا و نیایش می پردازیم.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2949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616927" y="548054"/>
            <a:ext cx="99345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Turn to your neighbour:</a:t>
            </a:r>
          </a:p>
          <a:p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What did you think about the video</a:t>
            </a:r>
            <a:r>
              <a:rPr lang="en-GB" sz="2400" dirty="0" smtClean="0"/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What was helpful</a:t>
            </a:r>
            <a:r>
              <a:rPr lang="en-GB" sz="2400" dirty="0" smtClean="0"/>
              <a:t>?</a:t>
            </a:r>
          </a:p>
          <a:p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What was challenging?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D51AD4-3266-8D2B-C0B3-96647BEA651A}"/>
              </a:ext>
            </a:extLst>
          </p:cNvPr>
          <p:cNvSpPr txBox="1"/>
          <p:nvPr/>
        </p:nvSpPr>
        <p:spPr>
          <a:xfrm>
            <a:off x="1276349" y="3347977"/>
            <a:ext cx="99345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0" eaLnBrk="1" latinLnBrk="0" hangingPunct="1"/>
            <a:r>
              <a:rPr lang="fa-IR" sz="2800" dirty="0"/>
              <a:t>به فرد بغل دستی خود روی کنید و بپرسید:</a:t>
            </a:r>
            <a:endParaRPr lang="en-GB" sz="2800" dirty="0"/>
          </a:p>
          <a:p>
            <a:pPr marL="0" algn="r" defTabSz="914400" rtl="0" eaLnBrk="1" latinLnBrk="0" hangingPunct="1"/>
            <a:endParaRPr lang="fa-IR" sz="2800" dirty="0"/>
          </a:p>
          <a:p>
            <a:pPr marL="0" algn="r" defTabSz="914400" rtl="0" eaLnBrk="1" latinLnBrk="0" hangingPunct="1"/>
            <a:r>
              <a:rPr lang="fa-IR" sz="2800" dirty="0"/>
              <a:t>نظر شما در مورد ویدیو چیست؟</a:t>
            </a:r>
          </a:p>
          <a:p>
            <a:pPr marL="0" algn="r" defTabSz="914400" rtl="0" eaLnBrk="1" latinLnBrk="0" hangingPunct="1"/>
            <a:r>
              <a:rPr lang="fa-IR" sz="2800" dirty="0"/>
              <a:t>چه چیزی برای شما مفید بود؟</a:t>
            </a:r>
          </a:p>
          <a:p>
            <a:pPr marL="0" algn="r" defTabSz="914400" rtl="0" eaLnBrk="1" latinLnBrk="0" hangingPunct="1"/>
            <a:r>
              <a:rPr lang="fa-IR" sz="2800" dirty="0"/>
              <a:t>چه چیزی چالش برانگیز بود؟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2412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54955" y="299309"/>
            <a:ext cx="548313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000" dirty="0"/>
              <a:t>Talk to your </a:t>
            </a:r>
            <a:r>
              <a:rPr lang="en-GB" sz="2000" dirty="0" smtClean="0"/>
              <a:t>neighbour:</a:t>
            </a:r>
            <a:endParaRPr lang="en-GB" sz="2000" dirty="0"/>
          </a:p>
          <a:p>
            <a:pPr fontAlgn="base"/>
            <a:r>
              <a:rPr lang="en-GB" sz="2000" b="1" dirty="0" smtClean="0"/>
              <a:t>“</a:t>
            </a:r>
            <a:r>
              <a:rPr lang="en-GB" sz="2000" b="1" dirty="0"/>
              <a:t>Keep it simple, keep it real and keep it up.” 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b="1" dirty="0"/>
              <a:t>Keep it simple: “your prayer life is at its best at its simplest” 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b="1" dirty="0"/>
              <a:t>Q. </a:t>
            </a:r>
            <a:r>
              <a:rPr lang="en-GB" sz="2000" dirty="0"/>
              <a:t>What do you mostly talk to God about? 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000" b="1" dirty="0"/>
              <a:t>Keep it real: “Don’t role-play before God” 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b="1" dirty="0"/>
              <a:t>Q. </a:t>
            </a:r>
            <a:r>
              <a:rPr lang="en-GB" sz="2000" dirty="0"/>
              <a:t>Do you feel like you have to act a certain way before God when you pray? Why or why not? </a:t>
            </a:r>
            <a:br>
              <a:rPr lang="en-GB" sz="2000" dirty="0"/>
            </a:br>
            <a:endParaRPr lang="en-GB" sz="2000" dirty="0"/>
          </a:p>
          <a:p>
            <a:pPr fontAlgn="base"/>
            <a:r>
              <a:rPr lang="en-GB" sz="2000" b="1" dirty="0"/>
              <a:t>Keep it up: “Don’t give up praying too soon” 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b="1" dirty="0"/>
              <a:t>Q. </a:t>
            </a:r>
            <a:r>
              <a:rPr lang="en-GB" sz="2000" dirty="0"/>
              <a:t>Do you find it challenging to persevere in prayer? How can we be encouraged to keep going? </a:t>
            </a:r>
          </a:p>
          <a:p>
            <a:endParaRPr lang="en-GB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DB5175-17AF-B168-BFB8-B847813A42D5}"/>
              </a:ext>
            </a:extLst>
          </p:cNvPr>
          <p:cNvSpPr txBox="1"/>
          <p:nvPr/>
        </p:nvSpPr>
        <p:spPr>
          <a:xfrm>
            <a:off x="5838092" y="58860"/>
            <a:ext cx="5867065" cy="6506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به فرد بغل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دستی</a:t>
            </a: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خود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روی</a:t>
            </a: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کنید</a:t>
            </a: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وسوالات</a:t>
            </a: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زیر</a:t>
            </a:r>
            <a:r>
              <a:rPr lang="ar-SA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را </a:t>
            </a:r>
            <a:r>
              <a:rPr lang="ar-SA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بپرسید</a:t>
            </a:r>
            <a:r>
              <a:rPr lang="en-GB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پیت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می‌گوید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بهترین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توصیه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برای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دعا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کردن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این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است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آنرا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ساده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نگه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دارید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حقیقت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همانطور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هست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بیان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و به دعا ادامه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دهید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." </a:t>
            </a:r>
            <a:endParaRPr lang="en-GB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آن را ساده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نگه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دارید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دعاها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ونیایش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های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شما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درزندگی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بهترین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حالت را در ساده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ترین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فرم خود </a:t>
            </a:r>
            <a:r>
              <a:rPr lang="fa-IR" b="1" i="0" u="none" strike="noStrike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دارد</a:t>
            </a:r>
            <a:r>
              <a:rPr lang="fa-IR" b="0" i="0" u="none" strike="noStrike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endParaRPr lang="en-GB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سوال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بیشترین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چیزی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 حضور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خداوند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درباره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آن صحبت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چیست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؟</a:t>
            </a:r>
            <a:r>
              <a:rPr lang="en-GB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endParaRPr lang="en-GB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واقعیت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همانطور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هست،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بیان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سعی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نکنید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 حضور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خداوند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نقش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بازی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endParaRPr lang="en-GB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سوال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آیا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احساس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هنگام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دعا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 برابر خدا به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گونه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رفتار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انگار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نقش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بازی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؟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چرا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یا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چرا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نه؟ </a:t>
            </a:r>
            <a:r>
              <a:rPr lang="en-GB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endParaRPr lang="en-GB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به دعا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کردن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ادامه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دهید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”دعا و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نیایش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زود تمام </a:t>
            </a:r>
            <a:r>
              <a:rPr lang="ar-SA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نکنید</a:t>
            </a:r>
            <a:r>
              <a:rPr lang="ar-SA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 </a:t>
            </a:r>
            <a:endParaRPr lang="en-GB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سوال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آیا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پایداری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 دعا و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نیایش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چالش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برانگیز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دانید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؟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چگونه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می‌توانیم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به ادامه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دادن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به دعا و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نیایش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تشویق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شویم</a:t>
            </a:r>
            <a:r>
              <a:rPr lang="ar-SA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؟ </a:t>
            </a:r>
            <a:endParaRPr lang="en-GB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042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93834" y="372207"/>
            <a:ext cx="9934575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600" b="1" dirty="0"/>
              <a:t>Prayer</a:t>
            </a:r>
          </a:p>
          <a:p>
            <a:pPr fontAlgn="base"/>
            <a:endParaRPr lang="en-GB" sz="2600" b="1" dirty="0"/>
          </a:p>
          <a:p>
            <a:pPr fontAlgn="base"/>
            <a:r>
              <a:rPr lang="en-GB" sz="2600" dirty="0"/>
              <a:t>Move into small groups of about 5-6.</a:t>
            </a:r>
          </a:p>
          <a:p>
            <a:pPr fontAlgn="base"/>
            <a:endParaRPr lang="en-GB" sz="2600" dirty="0"/>
          </a:p>
          <a:p>
            <a:pPr fontAlgn="base"/>
            <a:r>
              <a:rPr lang="en-GB" sz="2600" dirty="0"/>
              <a:t>Share one way in which you would like to grow in prayer and your relationship with God.</a:t>
            </a:r>
          </a:p>
          <a:p>
            <a:pPr fontAlgn="base"/>
            <a:endParaRPr lang="en-GB" sz="2600" dirty="0"/>
          </a:p>
          <a:p>
            <a:pPr fontAlgn="base"/>
            <a:r>
              <a:rPr lang="en-GB" sz="2600" dirty="0"/>
              <a:t>Pray for one another.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43BA33-8764-345F-1082-A00CE13E574A}"/>
              </a:ext>
            </a:extLst>
          </p:cNvPr>
          <p:cNvSpPr txBox="1"/>
          <p:nvPr/>
        </p:nvSpPr>
        <p:spPr>
          <a:xfrm>
            <a:off x="2727081" y="2346967"/>
            <a:ext cx="8550556" cy="4379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4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دعا </a:t>
            </a:r>
            <a:r>
              <a:rPr lang="ar-SA" sz="24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ونیایش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2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گروه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های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کوچک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۵ تا ۶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نفری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تشکیل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دهید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fa-IR" sz="2400" kern="100" dirty="0"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endParaRPr lang="en-GB" sz="2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یکی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از راه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هایی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که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دوست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دارید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 دعا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ونیایش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خداوند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بکار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برید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ورابطه خود را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خدا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تحکیم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بخشید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را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با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دیگران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به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اشتراک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بگذارید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GB" sz="2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endParaRPr lang="en-GB" sz="2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برای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یکدیگر</a:t>
            </a:r>
            <a:r>
              <a:rPr lang="ar-SA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دعا </a:t>
            </a:r>
            <a:r>
              <a:rPr lang="ar-SA" sz="24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کنید</a:t>
            </a:r>
            <a:r>
              <a:rPr lang="ar-S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68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199</TotalTime>
  <Words>301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Century Gothic</vt:lpstr>
      <vt:lpstr>Times New Roman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Lowth</dc:creator>
  <cp:lastModifiedBy>User</cp:lastModifiedBy>
  <cp:revision>12</cp:revision>
  <dcterms:created xsi:type="dcterms:W3CDTF">2024-09-25T16:04:54Z</dcterms:created>
  <dcterms:modified xsi:type="dcterms:W3CDTF">2024-10-09T08:51:29Z</dcterms:modified>
</cp:coreProperties>
</file>